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66" r:id="rId4"/>
    <p:sldMasterId id="2147483669" r:id="rId5"/>
    <p:sldMasterId id="2147483672" r:id="rId6"/>
    <p:sldMasterId id="2147483675" r:id="rId7"/>
  </p:sldMasterIdLst>
  <p:notesMasterIdLst>
    <p:notesMasterId r:id="rId41"/>
  </p:notesMasterIdLst>
  <p:handoutMasterIdLst>
    <p:handoutMasterId r:id="rId42"/>
  </p:handoutMasterIdLst>
  <p:sldIdLst>
    <p:sldId id="275" r:id="rId8"/>
    <p:sldId id="504" r:id="rId9"/>
    <p:sldId id="458" r:id="rId10"/>
    <p:sldId id="500" r:id="rId11"/>
    <p:sldId id="460" r:id="rId12"/>
    <p:sldId id="472" r:id="rId13"/>
    <p:sldId id="473" r:id="rId14"/>
    <p:sldId id="501" r:id="rId15"/>
    <p:sldId id="481" r:id="rId16"/>
    <p:sldId id="445" r:id="rId17"/>
    <p:sldId id="444" r:id="rId18"/>
    <p:sldId id="448" r:id="rId19"/>
    <p:sldId id="450" r:id="rId20"/>
    <p:sldId id="451" r:id="rId21"/>
    <p:sldId id="452" r:id="rId22"/>
    <p:sldId id="449" r:id="rId23"/>
    <p:sldId id="503" r:id="rId24"/>
    <p:sldId id="499" r:id="rId25"/>
    <p:sldId id="490" r:id="rId26"/>
    <p:sldId id="491" r:id="rId27"/>
    <p:sldId id="492" r:id="rId28"/>
    <p:sldId id="493" r:id="rId29"/>
    <p:sldId id="453" r:id="rId30"/>
    <p:sldId id="454" r:id="rId31"/>
    <p:sldId id="489" r:id="rId32"/>
    <p:sldId id="502" r:id="rId33"/>
    <p:sldId id="475" r:id="rId34"/>
    <p:sldId id="462" r:id="rId35"/>
    <p:sldId id="505" r:id="rId36"/>
    <p:sldId id="496" r:id="rId37"/>
    <p:sldId id="477" r:id="rId38"/>
    <p:sldId id="506" r:id="rId39"/>
    <p:sldId id="277" r:id="rId40"/>
  </p:sldIdLst>
  <p:sldSz cx="9144000" cy="5143500" type="screen16x9"/>
  <p:notesSz cx="6858000" cy="9144000"/>
  <p:defaultTextStyle>
    <a:defPPr>
      <a:defRPr lang="zh-CN"/>
    </a:defPPr>
    <a:lvl1pPr marL="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2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8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990000"/>
    <a:srgbClr val="FF5050"/>
    <a:srgbClr val="FF0000"/>
    <a:srgbClr val="FF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5" autoAdjust="0"/>
    <p:restoredTop sz="83906" autoAdjust="0"/>
  </p:normalViewPr>
  <p:slideViewPr>
    <p:cSldViewPr>
      <p:cViewPr>
        <p:scale>
          <a:sx n="80" d="100"/>
          <a:sy n="80" d="100"/>
        </p:scale>
        <p:origin x="-1098" y="-72"/>
      </p:cViewPr>
      <p:guideLst>
        <p:guide orient="horz" pos="1620"/>
        <p:guide pos="52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950376-69C7-4B53-A1D6-06C15C7BE30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A6D20F-7540-4502-9FC3-55FF4855726A}">
      <dgm:prSet phldrT="[文本]"/>
      <dgm:spPr>
        <a:solidFill>
          <a:srgbClr val="CC0000"/>
        </a:solidFill>
      </dgm:spPr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 产品介绍</a:t>
          </a:r>
          <a:endParaRPr lang="zh-CN" altLang="en-US" b="1" dirty="0">
            <a:latin typeface="+mj-ea"/>
            <a:ea typeface="+mj-ea"/>
          </a:endParaRPr>
        </a:p>
      </dgm:t>
    </dgm:pt>
    <dgm:pt modelId="{6DF72E8C-1FA4-4CB3-B703-D321AF19E42D}" type="par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F1D35E8C-8F60-45F7-8C0B-2591347E0DFC}" type="sib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1282103D-9DEC-4071-9A1C-F816015FCDC4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DE2DE5-7204-4FF4-9A52-9BA9288E52BD}" type="par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888F74E9-7267-4732-BB54-073BDD699504}" type="sib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BE57BEE1-5386-44AD-8F67-4375F7758B4C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7B9289-735B-4AD6-A26C-A75C8ACBD680}" type="par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085EA65-B785-48FD-8A20-33372E796C2A}" type="sib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1848C34-3CF0-406D-974E-46245E66E6E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b="1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1A92A4-C53D-44DE-AB75-34CB5D8CC0EB}" type="par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F26CE8C8-C052-433D-97CE-3453561E4BD3}" type="sib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CB47F9BE-DCF5-4D6C-98A3-8C5F5C970C7C}" type="pres">
      <dgm:prSet presAssocID="{04950376-69C7-4B53-A1D6-06C15C7BE3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51DE5B80-D55D-46C1-B3A3-81B98B62ACCC}" type="pres">
      <dgm:prSet presAssocID="{04950376-69C7-4B53-A1D6-06C15C7BE301}" presName="Name1" presStyleCnt="0"/>
      <dgm:spPr/>
    </dgm:pt>
    <dgm:pt modelId="{2BE0DFB8-8450-4211-AE16-FA6AAF8244A8}" type="pres">
      <dgm:prSet presAssocID="{04950376-69C7-4B53-A1D6-06C15C7BE301}" presName="cycle" presStyleCnt="0"/>
      <dgm:spPr/>
    </dgm:pt>
    <dgm:pt modelId="{7018BF59-14CB-4E34-8C4A-227BB9F0C3C9}" type="pres">
      <dgm:prSet presAssocID="{04950376-69C7-4B53-A1D6-06C15C7BE301}" presName="srcNode" presStyleLbl="node1" presStyleIdx="0" presStyleCnt="4"/>
      <dgm:spPr/>
    </dgm:pt>
    <dgm:pt modelId="{B01C8C06-60EE-4800-B1BC-DB03A02A299B}" type="pres">
      <dgm:prSet presAssocID="{04950376-69C7-4B53-A1D6-06C15C7BE30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A5E872-FB8B-4221-B28A-DB7296D947C6}" type="pres">
      <dgm:prSet presAssocID="{04950376-69C7-4B53-A1D6-06C15C7BE301}" presName="extraNode" presStyleLbl="node1" presStyleIdx="0" presStyleCnt="4"/>
      <dgm:spPr/>
    </dgm:pt>
    <dgm:pt modelId="{759EC159-FC8D-4812-8CD0-0476ABF60E5D}" type="pres">
      <dgm:prSet presAssocID="{04950376-69C7-4B53-A1D6-06C15C7BE301}" presName="dstNode" presStyleLbl="node1" presStyleIdx="0" presStyleCnt="4"/>
      <dgm:spPr/>
    </dgm:pt>
    <dgm:pt modelId="{221ED9D2-A128-41A3-BC38-887D2241DC3A}" type="pres">
      <dgm:prSet presAssocID="{BBA6D20F-7540-4502-9FC3-55FF4855726A}" presName="text_1" presStyleLbl="node1" presStyleIdx="0" presStyleCnt="4" custScaleX="100937" custLinFactNeighborX="-4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66A5FA-DA4E-45A4-8AE3-A170E4205BAC}" type="pres">
      <dgm:prSet presAssocID="{BBA6D20F-7540-4502-9FC3-55FF4855726A}" presName="accent_1" presStyleCnt="0"/>
      <dgm:spPr/>
    </dgm:pt>
    <dgm:pt modelId="{E7BD9245-D100-42BD-B9E2-0B1D06AB0470}" type="pres">
      <dgm:prSet presAssocID="{BBA6D20F-7540-4502-9FC3-55FF4855726A}" presName="accentRepeatNode" presStyleLbl="solidFgAcc1" presStyleIdx="0" presStyleCnt="4"/>
      <dgm:spPr/>
      <dgm:t>
        <a:bodyPr/>
        <a:lstStyle/>
        <a:p>
          <a:endParaRPr lang="zh-CN" altLang="en-US"/>
        </a:p>
      </dgm:t>
    </dgm:pt>
    <dgm:pt modelId="{4920749A-9A88-4C8D-982B-B200301F28D9}" type="pres">
      <dgm:prSet presAssocID="{BE57BEE1-5386-44AD-8F67-4375F7758B4C}" presName="text_2" presStyleLbl="node1" presStyleIdx="1" presStyleCnt="4" custLinFactNeighborX="-546" custLinFactNeighborY="-43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2DA2D3-0843-471C-872F-E009BF8EC5AA}" type="pres">
      <dgm:prSet presAssocID="{BE57BEE1-5386-44AD-8F67-4375F7758B4C}" presName="accent_2" presStyleCnt="0"/>
      <dgm:spPr/>
    </dgm:pt>
    <dgm:pt modelId="{BB68EE9B-3863-4EF4-8EFB-C308FE9FB4ED}" type="pres">
      <dgm:prSet presAssocID="{BE57BEE1-5386-44AD-8F67-4375F7758B4C}" presName="accentRepeatNode" presStyleLbl="solidFgAcc1" presStyleIdx="1" presStyleCnt="4"/>
      <dgm:spPr/>
    </dgm:pt>
    <dgm:pt modelId="{930A3C27-D23F-47BA-A0D3-C17F656D1774}" type="pres">
      <dgm:prSet presAssocID="{1282103D-9DEC-4071-9A1C-F816015FCDC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23DE56-90E1-4C51-9B0A-562DA261F370}" type="pres">
      <dgm:prSet presAssocID="{1282103D-9DEC-4071-9A1C-F816015FCDC4}" presName="accent_3" presStyleCnt="0"/>
      <dgm:spPr/>
    </dgm:pt>
    <dgm:pt modelId="{59E1571B-5FCF-44D7-9D5A-B9BDE54AC652}" type="pres">
      <dgm:prSet presAssocID="{1282103D-9DEC-4071-9A1C-F816015FCDC4}" presName="accentRepeatNode" presStyleLbl="solidFgAcc1" presStyleIdx="2" presStyleCnt="4"/>
      <dgm:spPr/>
    </dgm:pt>
    <dgm:pt modelId="{009F453C-AD50-4BE5-B32F-9AC2087A74D3}" type="pres">
      <dgm:prSet presAssocID="{11848C34-3CF0-406D-974E-46245E66E6E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E0F2F9-5DCE-4057-848B-6936F37281C0}" type="pres">
      <dgm:prSet presAssocID="{11848C34-3CF0-406D-974E-46245E66E6E9}" presName="accent_4" presStyleCnt="0"/>
      <dgm:spPr/>
    </dgm:pt>
    <dgm:pt modelId="{C89EF6F8-2066-4591-B2E9-C9F69A142311}" type="pres">
      <dgm:prSet presAssocID="{11848C34-3CF0-406D-974E-46245E66E6E9}" presName="accentRepeatNode" presStyleLbl="solidFgAcc1" presStyleIdx="3" presStyleCnt="4"/>
      <dgm:spPr/>
    </dgm:pt>
  </dgm:ptLst>
  <dgm:cxnLst>
    <dgm:cxn modelId="{B3E1EF40-C4FC-4FF7-989C-1EB3238991CD}" type="presOf" srcId="{BBA6D20F-7540-4502-9FC3-55FF4855726A}" destId="{221ED9D2-A128-41A3-BC38-887D2241DC3A}" srcOrd="0" destOrd="0" presId="urn:microsoft.com/office/officeart/2008/layout/VerticalCurvedList"/>
    <dgm:cxn modelId="{864E4D36-4ECE-4D93-B20C-8BF037CB1D65}" srcId="{04950376-69C7-4B53-A1D6-06C15C7BE301}" destId="{1282103D-9DEC-4071-9A1C-F816015FCDC4}" srcOrd="2" destOrd="0" parTransId="{31DE2DE5-7204-4FF4-9A52-9BA9288E52BD}" sibTransId="{888F74E9-7267-4732-BB54-073BDD699504}"/>
    <dgm:cxn modelId="{655B9032-C003-498C-BCD8-68FA5A6477CC}" srcId="{04950376-69C7-4B53-A1D6-06C15C7BE301}" destId="{BBA6D20F-7540-4502-9FC3-55FF4855726A}" srcOrd="0" destOrd="0" parTransId="{6DF72E8C-1FA4-4CB3-B703-D321AF19E42D}" sibTransId="{F1D35E8C-8F60-45F7-8C0B-2591347E0DFC}"/>
    <dgm:cxn modelId="{76F7160D-1809-4575-A503-17ACD0B48540}" type="presOf" srcId="{04950376-69C7-4B53-A1D6-06C15C7BE301}" destId="{CB47F9BE-DCF5-4D6C-98A3-8C5F5C970C7C}" srcOrd="0" destOrd="0" presId="urn:microsoft.com/office/officeart/2008/layout/VerticalCurvedList"/>
    <dgm:cxn modelId="{D2E22BEF-B2FE-4AA6-96A2-1E1C0B27D92A}" type="presOf" srcId="{1282103D-9DEC-4071-9A1C-F816015FCDC4}" destId="{930A3C27-D23F-47BA-A0D3-C17F656D1774}" srcOrd="0" destOrd="0" presId="urn:microsoft.com/office/officeart/2008/layout/VerticalCurvedList"/>
    <dgm:cxn modelId="{0EF6EE43-275E-4E02-B02A-31E3FD6DBEC5}" type="presOf" srcId="{11848C34-3CF0-406D-974E-46245E66E6E9}" destId="{009F453C-AD50-4BE5-B32F-9AC2087A74D3}" srcOrd="0" destOrd="0" presId="urn:microsoft.com/office/officeart/2008/layout/VerticalCurvedList"/>
    <dgm:cxn modelId="{157D0D47-770A-4EE3-9CB4-AA6D83F0C998}" srcId="{04950376-69C7-4B53-A1D6-06C15C7BE301}" destId="{11848C34-3CF0-406D-974E-46245E66E6E9}" srcOrd="3" destOrd="0" parTransId="{3A1A92A4-C53D-44DE-AB75-34CB5D8CC0EB}" sibTransId="{F26CE8C8-C052-433D-97CE-3453561E4BD3}"/>
    <dgm:cxn modelId="{0EF3760E-8374-4423-9053-E98B06DAD9B8}" srcId="{04950376-69C7-4B53-A1D6-06C15C7BE301}" destId="{BE57BEE1-5386-44AD-8F67-4375F7758B4C}" srcOrd="1" destOrd="0" parTransId="{F07B9289-735B-4AD6-A26C-A75C8ACBD680}" sibTransId="{1085EA65-B785-48FD-8A20-33372E796C2A}"/>
    <dgm:cxn modelId="{A5BBF08F-CC5E-45C6-8762-34A658565117}" type="presOf" srcId="{BE57BEE1-5386-44AD-8F67-4375F7758B4C}" destId="{4920749A-9A88-4C8D-982B-B200301F28D9}" srcOrd="0" destOrd="0" presId="urn:microsoft.com/office/officeart/2008/layout/VerticalCurvedList"/>
    <dgm:cxn modelId="{527A8C3A-C55C-43F5-865C-22C715FEA5FE}" type="presOf" srcId="{F1D35E8C-8F60-45F7-8C0B-2591347E0DFC}" destId="{B01C8C06-60EE-4800-B1BC-DB03A02A299B}" srcOrd="0" destOrd="0" presId="urn:microsoft.com/office/officeart/2008/layout/VerticalCurvedList"/>
    <dgm:cxn modelId="{2A58C522-C494-4101-B641-7B2E62CA2F15}" type="presParOf" srcId="{CB47F9BE-DCF5-4D6C-98A3-8C5F5C970C7C}" destId="{51DE5B80-D55D-46C1-B3A3-81B98B62ACCC}" srcOrd="0" destOrd="0" presId="urn:microsoft.com/office/officeart/2008/layout/VerticalCurvedList"/>
    <dgm:cxn modelId="{D3CC89FE-8163-4090-83B3-7157D6B12234}" type="presParOf" srcId="{51DE5B80-D55D-46C1-B3A3-81B98B62ACCC}" destId="{2BE0DFB8-8450-4211-AE16-FA6AAF8244A8}" srcOrd="0" destOrd="0" presId="urn:microsoft.com/office/officeart/2008/layout/VerticalCurvedList"/>
    <dgm:cxn modelId="{B7854374-06A3-4A37-A1D0-458C0A865DBA}" type="presParOf" srcId="{2BE0DFB8-8450-4211-AE16-FA6AAF8244A8}" destId="{7018BF59-14CB-4E34-8C4A-227BB9F0C3C9}" srcOrd="0" destOrd="0" presId="urn:microsoft.com/office/officeart/2008/layout/VerticalCurvedList"/>
    <dgm:cxn modelId="{F4202B01-CCED-4FCC-BCB9-53B743B98CB8}" type="presParOf" srcId="{2BE0DFB8-8450-4211-AE16-FA6AAF8244A8}" destId="{B01C8C06-60EE-4800-B1BC-DB03A02A299B}" srcOrd="1" destOrd="0" presId="urn:microsoft.com/office/officeart/2008/layout/VerticalCurvedList"/>
    <dgm:cxn modelId="{532842E9-1960-44EF-9ADA-25EFE4F7606B}" type="presParOf" srcId="{2BE0DFB8-8450-4211-AE16-FA6AAF8244A8}" destId="{76A5E872-FB8B-4221-B28A-DB7296D947C6}" srcOrd="2" destOrd="0" presId="urn:microsoft.com/office/officeart/2008/layout/VerticalCurvedList"/>
    <dgm:cxn modelId="{9B0DF61F-FCD7-4F95-A61C-4EC10045925C}" type="presParOf" srcId="{2BE0DFB8-8450-4211-AE16-FA6AAF8244A8}" destId="{759EC159-FC8D-4812-8CD0-0476ABF60E5D}" srcOrd="3" destOrd="0" presId="urn:microsoft.com/office/officeart/2008/layout/VerticalCurvedList"/>
    <dgm:cxn modelId="{9E905E9A-38DB-43B4-B329-C5EE7D65A84B}" type="presParOf" srcId="{51DE5B80-D55D-46C1-B3A3-81B98B62ACCC}" destId="{221ED9D2-A128-41A3-BC38-887D2241DC3A}" srcOrd="1" destOrd="0" presId="urn:microsoft.com/office/officeart/2008/layout/VerticalCurvedList"/>
    <dgm:cxn modelId="{51D69A81-77EE-4515-9216-0C7944D20296}" type="presParOf" srcId="{51DE5B80-D55D-46C1-B3A3-81B98B62ACCC}" destId="{8666A5FA-DA4E-45A4-8AE3-A170E4205BAC}" srcOrd="2" destOrd="0" presId="urn:microsoft.com/office/officeart/2008/layout/VerticalCurvedList"/>
    <dgm:cxn modelId="{1DBA678B-B640-48C5-9193-5AB131C95921}" type="presParOf" srcId="{8666A5FA-DA4E-45A4-8AE3-A170E4205BAC}" destId="{E7BD9245-D100-42BD-B9E2-0B1D06AB0470}" srcOrd="0" destOrd="0" presId="urn:microsoft.com/office/officeart/2008/layout/VerticalCurvedList"/>
    <dgm:cxn modelId="{AE0F60C6-4E2D-4470-AE15-00492A9AD4B0}" type="presParOf" srcId="{51DE5B80-D55D-46C1-B3A3-81B98B62ACCC}" destId="{4920749A-9A88-4C8D-982B-B200301F28D9}" srcOrd="3" destOrd="0" presId="urn:microsoft.com/office/officeart/2008/layout/VerticalCurvedList"/>
    <dgm:cxn modelId="{F9808405-8AEF-45F2-A436-85DADA254812}" type="presParOf" srcId="{51DE5B80-D55D-46C1-B3A3-81B98B62ACCC}" destId="{9F2DA2D3-0843-471C-872F-E009BF8EC5AA}" srcOrd="4" destOrd="0" presId="urn:microsoft.com/office/officeart/2008/layout/VerticalCurvedList"/>
    <dgm:cxn modelId="{B8743269-5CF9-4373-9376-1D222F0B5B6E}" type="presParOf" srcId="{9F2DA2D3-0843-471C-872F-E009BF8EC5AA}" destId="{BB68EE9B-3863-4EF4-8EFB-C308FE9FB4ED}" srcOrd="0" destOrd="0" presId="urn:microsoft.com/office/officeart/2008/layout/VerticalCurvedList"/>
    <dgm:cxn modelId="{8E700335-F3F3-4DBA-8F1A-C6D507CB4204}" type="presParOf" srcId="{51DE5B80-D55D-46C1-B3A3-81B98B62ACCC}" destId="{930A3C27-D23F-47BA-A0D3-C17F656D1774}" srcOrd="5" destOrd="0" presId="urn:microsoft.com/office/officeart/2008/layout/VerticalCurvedList"/>
    <dgm:cxn modelId="{03400796-84B9-4190-94D9-218D1B75D250}" type="presParOf" srcId="{51DE5B80-D55D-46C1-B3A3-81B98B62ACCC}" destId="{CF23DE56-90E1-4C51-9B0A-562DA261F370}" srcOrd="6" destOrd="0" presId="urn:microsoft.com/office/officeart/2008/layout/VerticalCurvedList"/>
    <dgm:cxn modelId="{9AC2DED8-EF1E-46BD-9CBC-C90EA2DD051D}" type="presParOf" srcId="{CF23DE56-90E1-4C51-9B0A-562DA261F370}" destId="{59E1571B-5FCF-44D7-9D5A-B9BDE54AC652}" srcOrd="0" destOrd="0" presId="urn:microsoft.com/office/officeart/2008/layout/VerticalCurvedList"/>
    <dgm:cxn modelId="{38C83066-31B1-4D95-BE8E-9DE494C02F86}" type="presParOf" srcId="{51DE5B80-D55D-46C1-B3A3-81B98B62ACCC}" destId="{009F453C-AD50-4BE5-B32F-9AC2087A74D3}" srcOrd="7" destOrd="0" presId="urn:microsoft.com/office/officeart/2008/layout/VerticalCurvedList"/>
    <dgm:cxn modelId="{D6AE7BC8-1544-4F67-B31C-69F24BC45924}" type="presParOf" srcId="{51DE5B80-D55D-46C1-B3A3-81B98B62ACCC}" destId="{51E0F2F9-5DCE-4057-848B-6936F37281C0}" srcOrd="8" destOrd="0" presId="urn:microsoft.com/office/officeart/2008/layout/VerticalCurvedList"/>
    <dgm:cxn modelId="{A3E196EB-825B-4DAB-9052-4F29D9DDD537}" type="presParOf" srcId="{51E0F2F9-5DCE-4057-848B-6936F37281C0}" destId="{C89EF6F8-2066-4591-B2E9-C9F69A14231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950376-69C7-4B53-A1D6-06C15C7BE30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A6D20F-7540-4502-9FC3-55FF4855726A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 产品介绍</a:t>
          </a:r>
          <a:endParaRPr lang="zh-CN" altLang="en-US" b="1" dirty="0">
            <a:latin typeface="+mj-ea"/>
            <a:ea typeface="+mj-ea"/>
          </a:endParaRPr>
        </a:p>
      </dgm:t>
    </dgm:pt>
    <dgm:pt modelId="{6DF72E8C-1FA4-4CB3-B703-D321AF19E42D}" type="par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F1D35E8C-8F60-45F7-8C0B-2591347E0DFC}" type="sib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1282103D-9DEC-4071-9A1C-F816015FCDC4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DE2DE5-7204-4FF4-9A52-9BA9288E52BD}" type="par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888F74E9-7267-4732-BB54-073BDD699504}" type="sib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BE57BEE1-5386-44AD-8F67-4375F7758B4C}">
      <dgm:prSet phldrT="[文本]"/>
      <dgm:spPr>
        <a:solidFill>
          <a:srgbClr val="CC0000"/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7B9289-735B-4AD6-A26C-A75C8ACBD680}" type="par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085EA65-B785-48FD-8A20-33372E796C2A}" type="sib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1848C34-3CF0-406D-974E-46245E66E6E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b="1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1A92A4-C53D-44DE-AB75-34CB5D8CC0EB}" type="par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F26CE8C8-C052-433D-97CE-3453561E4BD3}" type="sib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CB47F9BE-DCF5-4D6C-98A3-8C5F5C970C7C}" type="pres">
      <dgm:prSet presAssocID="{04950376-69C7-4B53-A1D6-06C15C7BE3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51DE5B80-D55D-46C1-B3A3-81B98B62ACCC}" type="pres">
      <dgm:prSet presAssocID="{04950376-69C7-4B53-A1D6-06C15C7BE301}" presName="Name1" presStyleCnt="0"/>
      <dgm:spPr/>
    </dgm:pt>
    <dgm:pt modelId="{2BE0DFB8-8450-4211-AE16-FA6AAF8244A8}" type="pres">
      <dgm:prSet presAssocID="{04950376-69C7-4B53-A1D6-06C15C7BE301}" presName="cycle" presStyleCnt="0"/>
      <dgm:spPr/>
    </dgm:pt>
    <dgm:pt modelId="{7018BF59-14CB-4E34-8C4A-227BB9F0C3C9}" type="pres">
      <dgm:prSet presAssocID="{04950376-69C7-4B53-A1D6-06C15C7BE301}" presName="srcNode" presStyleLbl="node1" presStyleIdx="0" presStyleCnt="4"/>
      <dgm:spPr/>
    </dgm:pt>
    <dgm:pt modelId="{B01C8C06-60EE-4800-B1BC-DB03A02A299B}" type="pres">
      <dgm:prSet presAssocID="{04950376-69C7-4B53-A1D6-06C15C7BE30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A5E872-FB8B-4221-B28A-DB7296D947C6}" type="pres">
      <dgm:prSet presAssocID="{04950376-69C7-4B53-A1D6-06C15C7BE301}" presName="extraNode" presStyleLbl="node1" presStyleIdx="0" presStyleCnt="4"/>
      <dgm:spPr/>
    </dgm:pt>
    <dgm:pt modelId="{759EC159-FC8D-4812-8CD0-0476ABF60E5D}" type="pres">
      <dgm:prSet presAssocID="{04950376-69C7-4B53-A1D6-06C15C7BE301}" presName="dstNode" presStyleLbl="node1" presStyleIdx="0" presStyleCnt="4"/>
      <dgm:spPr/>
    </dgm:pt>
    <dgm:pt modelId="{221ED9D2-A128-41A3-BC38-887D2241DC3A}" type="pres">
      <dgm:prSet presAssocID="{BBA6D20F-7540-4502-9FC3-55FF4855726A}" presName="text_1" presStyleLbl="node1" presStyleIdx="0" presStyleCnt="4" custScaleX="100937" custLinFactNeighborX="-4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66A5FA-DA4E-45A4-8AE3-A170E4205BAC}" type="pres">
      <dgm:prSet presAssocID="{BBA6D20F-7540-4502-9FC3-55FF4855726A}" presName="accent_1" presStyleCnt="0"/>
      <dgm:spPr/>
    </dgm:pt>
    <dgm:pt modelId="{E7BD9245-D100-42BD-B9E2-0B1D06AB0470}" type="pres">
      <dgm:prSet presAssocID="{BBA6D20F-7540-4502-9FC3-55FF4855726A}" presName="accentRepeatNode" presStyleLbl="solidFgAcc1" presStyleIdx="0" presStyleCnt="4"/>
      <dgm:spPr/>
      <dgm:t>
        <a:bodyPr/>
        <a:lstStyle/>
        <a:p>
          <a:endParaRPr lang="zh-CN" altLang="en-US"/>
        </a:p>
      </dgm:t>
    </dgm:pt>
    <dgm:pt modelId="{4920749A-9A88-4C8D-982B-B200301F28D9}" type="pres">
      <dgm:prSet presAssocID="{BE57BEE1-5386-44AD-8F67-4375F7758B4C}" presName="text_2" presStyleLbl="node1" presStyleIdx="1" presStyleCnt="4" custLinFactNeighborX="-546" custLinFactNeighborY="-43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2DA2D3-0843-471C-872F-E009BF8EC5AA}" type="pres">
      <dgm:prSet presAssocID="{BE57BEE1-5386-44AD-8F67-4375F7758B4C}" presName="accent_2" presStyleCnt="0"/>
      <dgm:spPr/>
    </dgm:pt>
    <dgm:pt modelId="{BB68EE9B-3863-4EF4-8EFB-C308FE9FB4ED}" type="pres">
      <dgm:prSet presAssocID="{BE57BEE1-5386-44AD-8F67-4375F7758B4C}" presName="accentRepeatNode" presStyleLbl="solidFgAcc1" presStyleIdx="1" presStyleCnt="4"/>
      <dgm:spPr/>
    </dgm:pt>
    <dgm:pt modelId="{930A3C27-D23F-47BA-A0D3-C17F656D1774}" type="pres">
      <dgm:prSet presAssocID="{1282103D-9DEC-4071-9A1C-F816015FCDC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23DE56-90E1-4C51-9B0A-562DA261F370}" type="pres">
      <dgm:prSet presAssocID="{1282103D-9DEC-4071-9A1C-F816015FCDC4}" presName="accent_3" presStyleCnt="0"/>
      <dgm:spPr/>
    </dgm:pt>
    <dgm:pt modelId="{59E1571B-5FCF-44D7-9D5A-B9BDE54AC652}" type="pres">
      <dgm:prSet presAssocID="{1282103D-9DEC-4071-9A1C-F816015FCDC4}" presName="accentRepeatNode" presStyleLbl="solidFgAcc1" presStyleIdx="2" presStyleCnt="4"/>
      <dgm:spPr/>
    </dgm:pt>
    <dgm:pt modelId="{009F453C-AD50-4BE5-B32F-9AC2087A74D3}" type="pres">
      <dgm:prSet presAssocID="{11848C34-3CF0-406D-974E-46245E66E6E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E0F2F9-5DCE-4057-848B-6936F37281C0}" type="pres">
      <dgm:prSet presAssocID="{11848C34-3CF0-406D-974E-46245E66E6E9}" presName="accent_4" presStyleCnt="0"/>
      <dgm:spPr/>
    </dgm:pt>
    <dgm:pt modelId="{C89EF6F8-2066-4591-B2E9-C9F69A142311}" type="pres">
      <dgm:prSet presAssocID="{11848C34-3CF0-406D-974E-46245E66E6E9}" presName="accentRepeatNode" presStyleLbl="solidFgAcc1" presStyleIdx="3" presStyleCnt="4"/>
      <dgm:spPr/>
    </dgm:pt>
  </dgm:ptLst>
  <dgm:cxnLst>
    <dgm:cxn modelId="{864E4D36-4ECE-4D93-B20C-8BF037CB1D65}" srcId="{04950376-69C7-4B53-A1D6-06C15C7BE301}" destId="{1282103D-9DEC-4071-9A1C-F816015FCDC4}" srcOrd="2" destOrd="0" parTransId="{31DE2DE5-7204-4FF4-9A52-9BA9288E52BD}" sibTransId="{888F74E9-7267-4732-BB54-073BDD699504}"/>
    <dgm:cxn modelId="{8BD61DE7-AB4B-4B90-ACE2-DE09D7179D94}" type="presOf" srcId="{04950376-69C7-4B53-A1D6-06C15C7BE301}" destId="{CB47F9BE-DCF5-4D6C-98A3-8C5F5C970C7C}" srcOrd="0" destOrd="0" presId="urn:microsoft.com/office/officeart/2008/layout/VerticalCurvedList"/>
    <dgm:cxn modelId="{655B9032-C003-498C-BCD8-68FA5A6477CC}" srcId="{04950376-69C7-4B53-A1D6-06C15C7BE301}" destId="{BBA6D20F-7540-4502-9FC3-55FF4855726A}" srcOrd="0" destOrd="0" parTransId="{6DF72E8C-1FA4-4CB3-B703-D321AF19E42D}" sibTransId="{F1D35E8C-8F60-45F7-8C0B-2591347E0DFC}"/>
    <dgm:cxn modelId="{0A377D21-F77D-489C-A7C0-2BA2569BEF42}" type="presOf" srcId="{1282103D-9DEC-4071-9A1C-F816015FCDC4}" destId="{930A3C27-D23F-47BA-A0D3-C17F656D1774}" srcOrd="0" destOrd="0" presId="urn:microsoft.com/office/officeart/2008/layout/VerticalCurvedList"/>
    <dgm:cxn modelId="{76748218-B110-4E31-AB9C-CCC720BC3261}" type="presOf" srcId="{BE57BEE1-5386-44AD-8F67-4375F7758B4C}" destId="{4920749A-9A88-4C8D-982B-B200301F28D9}" srcOrd="0" destOrd="0" presId="urn:microsoft.com/office/officeart/2008/layout/VerticalCurvedList"/>
    <dgm:cxn modelId="{5F4F4A61-D94F-42B7-AC3C-229841847BBD}" type="presOf" srcId="{11848C34-3CF0-406D-974E-46245E66E6E9}" destId="{009F453C-AD50-4BE5-B32F-9AC2087A74D3}" srcOrd="0" destOrd="0" presId="urn:microsoft.com/office/officeart/2008/layout/VerticalCurvedList"/>
    <dgm:cxn modelId="{157D0D47-770A-4EE3-9CB4-AA6D83F0C998}" srcId="{04950376-69C7-4B53-A1D6-06C15C7BE301}" destId="{11848C34-3CF0-406D-974E-46245E66E6E9}" srcOrd="3" destOrd="0" parTransId="{3A1A92A4-C53D-44DE-AB75-34CB5D8CC0EB}" sibTransId="{F26CE8C8-C052-433D-97CE-3453561E4BD3}"/>
    <dgm:cxn modelId="{37BC7785-86A9-411B-9B14-71071E6E10DF}" type="presOf" srcId="{F1D35E8C-8F60-45F7-8C0B-2591347E0DFC}" destId="{B01C8C06-60EE-4800-B1BC-DB03A02A299B}" srcOrd="0" destOrd="0" presId="urn:microsoft.com/office/officeart/2008/layout/VerticalCurvedList"/>
    <dgm:cxn modelId="{0EF3760E-8374-4423-9053-E98B06DAD9B8}" srcId="{04950376-69C7-4B53-A1D6-06C15C7BE301}" destId="{BE57BEE1-5386-44AD-8F67-4375F7758B4C}" srcOrd="1" destOrd="0" parTransId="{F07B9289-735B-4AD6-A26C-A75C8ACBD680}" sibTransId="{1085EA65-B785-48FD-8A20-33372E796C2A}"/>
    <dgm:cxn modelId="{68413FB5-957C-4B23-965F-EFC260F6AB86}" type="presOf" srcId="{BBA6D20F-7540-4502-9FC3-55FF4855726A}" destId="{221ED9D2-A128-41A3-BC38-887D2241DC3A}" srcOrd="0" destOrd="0" presId="urn:microsoft.com/office/officeart/2008/layout/VerticalCurvedList"/>
    <dgm:cxn modelId="{4DA504AD-B503-43BD-A90A-24F5D22DE4A0}" type="presParOf" srcId="{CB47F9BE-DCF5-4D6C-98A3-8C5F5C970C7C}" destId="{51DE5B80-D55D-46C1-B3A3-81B98B62ACCC}" srcOrd="0" destOrd="0" presId="urn:microsoft.com/office/officeart/2008/layout/VerticalCurvedList"/>
    <dgm:cxn modelId="{DA9D3B18-B45C-4552-A63E-16D35057C688}" type="presParOf" srcId="{51DE5B80-D55D-46C1-B3A3-81B98B62ACCC}" destId="{2BE0DFB8-8450-4211-AE16-FA6AAF8244A8}" srcOrd="0" destOrd="0" presId="urn:microsoft.com/office/officeart/2008/layout/VerticalCurvedList"/>
    <dgm:cxn modelId="{13250A7B-A9A7-4EB1-B68D-D78EA99BAD7A}" type="presParOf" srcId="{2BE0DFB8-8450-4211-AE16-FA6AAF8244A8}" destId="{7018BF59-14CB-4E34-8C4A-227BB9F0C3C9}" srcOrd="0" destOrd="0" presId="urn:microsoft.com/office/officeart/2008/layout/VerticalCurvedList"/>
    <dgm:cxn modelId="{2EDD62C0-08EE-4DDD-B38A-BBF6FBF915AC}" type="presParOf" srcId="{2BE0DFB8-8450-4211-AE16-FA6AAF8244A8}" destId="{B01C8C06-60EE-4800-B1BC-DB03A02A299B}" srcOrd="1" destOrd="0" presId="urn:microsoft.com/office/officeart/2008/layout/VerticalCurvedList"/>
    <dgm:cxn modelId="{B52C2D1D-A7CF-4A29-B12A-1791E3505435}" type="presParOf" srcId="{2BE0DFB8-8450-4211-AE16-FA6AAF8244A8}" destId="{76A5E872-FB8B-4221-B28A-DB7296D947C6}" srcOrd="2" destOrd="0" presId="urn:microsoft.com/office/officeart/2008/layout/VerticalCurvedList"/>
    <dgm:cxn modelId="{96CF360B-9A1D-4FE8-B19B-B29E175E51A5}" type="presParOf" srcId="{2BE0DFB8-8450-4211-AE16-FA6AAF8244A8}" destId="{759EC159-FC8D-4812-8CD0-0476ABF60E5D}" srcOrd="3" destOrd="0" presId="urn:microsoft.com/office/officeart/2008/layout/VerticalCurvedList"/>
    <dgm:cxn modelId="{1BD11437-E194-4557-96AE-D678306BA18D}" type="presParOf" srcId="{51DE5B80-D55D-46C1-B3A3-81B98B62ACCC}" destId="{221ED9D2-A128-41A3-BC38-887D2241DC3A}" srcOrd="1" destOrd="0" presId="urn:microsoft.com/office/officeart/2008/layout/VerticalCurvedList"/>
    <dgm:cxn modelId="{5438C00E-CC95-462C-9711-47313DD90C59}" type="presParOf" srcId="{51DE5B80-D55D-46C1-B3A3-81B98B62ACCC}" destId="{8666A5FA-DA4E-45A4-8AE3-A170E4205BAC}" srcOrd="2" destOrd="0" presId="urn:microsoft.com/office/officeart/2008/layout/VerticalCurvedList"/>
    <dgm:cxn modelId="{01F26CA4-2C2E-4F27-A383-8D76C19921D8}" type="presParOf" srcId="{8666A5FA-DA4E-45A4-8AE3-A170E4205BAC}" destId="{E7BD9245-D100-42BD-B9E2-0B1D06AB0470}" srcOrd="0" destOrd="0" presId="urn:microsoft.com/office/officeart/2008/layout/VerticalCurvedList"/>
    <dgm:cxn modelId="{9DE4B5E0-D518-459B-B942-B2A63E40FC2E}" type="presParOf" srcId="{51DE5B80-D55D-46C1-B3A3-81B98B62ACCC}" destId="{4920749A-9A88-4C8D-982B-B200301F28D9}" srcOrd="3" destOrd="0" presId="urn:microsoft.com/office/officeart/2008/layout/VerticalCurvedList"/>
    <dgm:cxn modelId="{3F950805-DFAC-4E7C-B981-47D4BC77E079}" type="presParOf" srcId="{51DE5B80-D55D-46C1-B3A3-81B98B62ACCC}" destId="{9F2DA2D3-0843-471C-872F-E009BF8EC5AA}" srcOrd="4" destOrd="0" presId="urn:microsoft.com/office/officeart/2008/layout/VerticalCurvedList"/>
    <dgm:cxn modelId="{EED0ED61-54F6-471D-B8FB-AD5435461455}" type="presParOf" srcId="{9F2DA2D3-0843-471C-872F-E009BF8EC5AA}" destId="{BB68EE9B-3863-4EF4-8EFB-C308FE9FB4ED}" srcOrd="0" destOrd="0" presId="urn:microsoft.com/office/officeart/2008/layout/VerticalCurvedList"/>
    <dgm:cxn modelId="{B4DC188E-B9D0-4708-8E4E-E04413DC5EC2}" type="presParOf" srcId="{51DE5B80-D55D-46C1-B3A3-81B98B62ACCC}" destId="{930A3C27-D23F-47BA-A0D3-C17F656D1774}" srcOrd="5" destOrd="0" presId="urn:microsoft.com/office/officeart/2008/layout/VerticalCurvedList"/>
    <dgm:cxn modelId="{FA4DD37C-F3BC-4378-9843-EC1C8EB4C897}" type="presParOf" srcId="{51DE5B80-D55D-46C1-B3A3-81B98B62ACCC}" destId="{CF23DE56-90E1-4C51-9B0A-562DA261F370}" srcOrd="6" destOrd="0" presId="urn:microsoft.com/office/officeart/2008/layout/VerticalCurvedList"/>
    <dgm:cxn modelId="{1DAA6E6B-018B-4147-9358-16B7C45A5E00}" type="presParOf" srcId="{CF23DE56-90E1-4C51-9B0A-562DA261F370}" destId="{59E1571B-5FCF-44D7-9D5A-B9BDE54AC652}" srcOrd="0" destOrd="0" presId="urn:microsoft.com/office/officeart/2008/layout/VerticalCurvedList"/>
    <dgm:cxn modelId="{3619FFAF-098D-4A95-AB14-7F87DBD686FD}" type="presParOf" srcId="{51DE5B80-D55D-46C1-B3A3-81B98B62ACCC}" destId="{009F453C-AD50-4BE5-B32F-9AC2087A74D3}" srcOrd="7" destOrd="0" presId="urn:microsoft.com/office/officeart/2008/layout/VerticalCurvedList"/>
    <dgm:cxn modelId="{EAF40F2E-0DAC-47C0-894A-5FAF502B4A89}" type="presParOf" srcId="{51DE5B80-D55D-46C1-B3A3-81B98B62ACCC}" destId="{51E0F2F9-5DCE-4057-848B-6936F37281C0}" srcOrd="8" destOrd="0" presId="urn:microsoft.com/office/officeart/2008/layout/VerticalCurvedList"/>
    <dgm:cxn modelId="{FA5461B3-F3D2-4597-9BC7-41D1F683313A}" type="presParOf" srcId="{51E0F2F9-5DCE-4057-848B-6936F37281C0}" destId="{C89EF6F8-2066-4591-B2E9-C9F69A14231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950376-69C7-4B53-A1D6-06C15C7BE30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A6D20F-7540-4502-9FC3-55FF4855726A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 产品介绍</a:t>
          </a:r>
          <a:endParaRPr lang="zh-CN" altLang="en-US" b="1" dirty="0">
            <a:latin typeface="+mj-ea"/>
            <a:ea typeface="+mj-ea"/>
          </a:endParaRPr>
        </a:p>
      </dgm:t>
    </dgm:pt>
    <dgm:pt modelId="{6DF72E8C-1FA4-4CB3-B703-D321AF19E42D}" type="par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F1D35E8C-8F60-45F7-8C0B-2591347E0DFC}" type="sib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1282103D-9DEC-4071-9A1C-F816015FCDC4}">
      <dgm:prSet phldrT="[文本]"/>
      <dgm:spPr>
        <a:solidFill>
          <a:srgbClr val="CC0000"/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DE2DE5-7204-4FF4-9A52-9BA9288E52BD}" type="par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888F74E9-7267-4732-BB54-073BDD699504}" type="sib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BE57BEE1-5386-44AD-8F67-4375F7758B4C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7B9289-735B-4AD6-A26C-A75C8ACBD680}" type="par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085EA65-B785-48FD-8A20-33372E796C2A}" type="sib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1848C34-3CF0-406D-974E-46245E66E6E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b="1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1A92A4-C53D-44DE-AB75-34CB5D8CC0EB}" type="par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F26CE8C8-C052-433D-97CE-3453561E4BD3}" type="sib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CB47F9BE-DCF5-4D6C-98A3-8C5F5C970C7C}" type="pres">
      <dgm:prSet presAssocID="{04950376-69C7-4B53-A1D6-06C15C7BE3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51DE5B80-D55D-46C1-B3A3-81B98B62ACCC}" type="pres">
      <dgm:prSet presAssocID="{04950376-69C7-4B53-A1D6-06C15C7BE301}" presName="Name1" presStyleCnt="0"/>
      <dgm:spPr/>
    </dgm:pt>
    <dgm:pt modelId="{2BE0DFB8-8450-4211-AE16-FA6AAF8244A8}" type="pres">
      <dgm:prSet presAssocID="{04950376-69C7-4B53-A1D6-06C15C7BE301}" presName="cycle" presStyleCnt="0"/>
      <dgm:spPr/>
    </dgm:pt>
    <dgm:pt modelId="{7018BF59-14CB-4E34-8C4A-227BB9F0C3C9}" type="pres">
      <dgm:prSet presAssocID="{04950376-69C7-4B53-A1D6-06C15C7BE301}" presName="srcNode" presStyleLbl="node1" presStyleIdx="0" presStyleCnt="4"/>
      <dgm:spPr/>
    </dgm:pt>
    <dgm:pt modelId="{B01C8C06-60EE-4800-B1BC-DB03A02A299B}" type="pres">
      <dgm:prSet presAssocID="{04950376-69C7-4B53-A1D6-06C15C7BE30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A5E872-FB8B-4221-B28A-DB7296D947C6}" type="pres">
      <dgm:prSet presAssocID="{04950376-69C7-4B53-A1D6-06C15C7BE301}" presName="extraNode" presStyleLbl="node1" presStyleIdx="0" presStyleCnt="4"/>
      <dgm:spPr/>
    </dgm:pt>
    <dgm:pt modelId="{759EC159-FC8D-4812-8CD0-0476ABF60E5D}" type="pres">
      <dgm:prSet presAssocID="{04950376-69C7-4B53-A1D6-06C15C7BE301}" presName="dstNode" presStyleLbl="node1" presStyleIdx="0" presStyleCnt="4"/>
      <dgm:spPr/>
    </dgm:pt>
    <dgm:pt modelId="{221ED9D2-A128-41A3-BC38-887D2241DC3A}" type="pres">
      <dgm:prSet presAssocID="{BBA6D20F-7540-4502-9FC3-55FF4855726A}" presName="text_1" presStyleLbl="node1" presStyleIdx="0" presStyleCnt="4" custScaleX="100937" custLinFactNeighborX="-4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66A5FA-DA4E-45A4-8AE3-A170E4205BAC}" type="pres">
      <dgm:prSet presAssocID="{BBA6D20F-7540-4502-9FC3-55FF4855726A}" presName="accent_1" presStyleCnt="0"/>
      <dgm:spPr/>
    </dgm:pt>
    <dgm:pt modelId="{E7BD9245-D100-42BD-B9E2-0B1D06AB0470}" type="pres">
      <dgm:prSet presAssocID="{BBA6D20F-7540-4502-9FC3-55FF4855726A}" presName="accentRepeatNode" presStyleLbl="solidFgAcc1" presStyleIdx="0" presStyleCnt="4"/>
      <dgm:spPr/>
      <dgm:t>
        <a:bodyPr/>
        <a:lstStyle/>
        <a:p>
          <a:endParaRPr lang="zh-CN" altLang="en-US"/>
        </a:p>
      </dgm:t>
    </dgm:pt>
    <dgm:pt modelId="{4920749A-9A88-4C8D-982B-B200301F28D9}" type="pres">
      <dgm:prSet presAssocID="{BE57BEE1-5386-44AD-8F67-4375F7758B4C}" presName="text_2" presStyleLbl="node1" presStyleIdx="1" presStyleCnt="4" custLinFactNeighborX="-546" custLinFactNeighborY="-43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2DA2D3-0843-471C-872F-E009BF8EC5AA}" type="pres">
      <dgm:prSet presAssocID="{BE57BEE1-5386-44AD-8F67-4375F7758B4C}" presName="accent_2" presStyleCnt="0"/>
      <dgm:spPr/>
    </dgm:pt>
    <dgm:pt modelId="{BB68EE9B-3863-4EF4-8EFB-C308FE9FB4ED}" type="pres">
      <dgm:prSet presAssocID="{BE57BEE1-5386-44AD-8F67-4375F7758B4C}" presName="accentRepeatNode" presStyleLbl="solidFgAcc1" presStyleIdx="1" presStyleCnt="4"/>
      <dgm:spPr/>
    </dgm:pt>
    <dgm:pt modelId="{930A3C27-D23F-47BA-A0D3-C17F656D1774}" type="pres">
      <dgm:prSet presAssocID="{1282103D-9DEC-4071-9A1C-F816015FCDC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23DE56-90E1-4C51-9B0A-562DA261F370}" type="pres">
      <dgm:prSet presAssocID="{1282103D-9DEC-4071-9A1C-F816015FCDC4}" presName="accent_3" presStyleCnt="0"/>
      <dgm:spPr/>
    </dgm:pt>
    <dgm:pt modelId="{59E1571B-5FCF-44D7-9D5A-B9BDE54AC652}" type="pres">
      <dgm:prSet presAssocID="{1282103D-9DEC-4071-9A1C-F816015FCDC4}" presName="accentRepeatNode" presStyleLbl="solidFgAcc1" presStyleIdx="2" presStyleCnt="4"/>
      <dgm:spPr/>
    </dgm:pt>
    <dgm:pt modelId="{009F453C-AD50-4BE5-B32F-9AC2087A74D3}" type="pres">
      <dgm:prSet presAssocID="{11848C34-3CF0-406D-974E-46245E66E6E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E0F2F9-5DCE-4057-848B-6936F37281C0}" type="pres">
      <dgm:prSet presAssocID="{11848C34-3CF0-406D-974E-46245E66E6E9}" presName="accent_4" presStyleCnt="0"/>
      <dgm:spPr/>
    </dgm:pt>
    <dgm:pt modelId="{C89EF6F8-2066-4591-B2E9-C9F69A142311}" type="pres">
      <dgm:prSet presAssocID="{11848C34-3CF0-406D-974E-46245E66E6E9}" presName="accentRepeatNode" presStyleLbl="solidFgAcc1" presStyleIdx="3" presStyleCnt="4"/>
      <dgm:spPr/>
    </dgm:pt>
  </dgm:ptLst>
  <dgm:cxnLst>
    <dgm:cxn modelId="{864E4D36-4ECE-4D93-B20C-8BF037CB1D65}" srcId="{04950376-69C7-4B53-A1D6-06C15C7BE301}" destId="{1282103D-9DEC-4071-9A1C-F816015FCDC4}" srcOrd="2" destOrd="0" parTransId="{31DE2DE5-7204-4FF4-9A52-9BA9288E52BD}" sibTransId="{888F74E9-7267-4732-BB54-073BDD699504}"/>
    <dgm:cxn modelId="{CFCAF507-6D37-4B41-8A77-BB6E6A3B7B6F}" type="presOf" srcId="{1282103D-9DEC-4071-9A1C-F816015FCDC4}" destId="{930A3C27-D23F-47BA-A0D3-C17F656D1774}" srcOrd="0" destOrd="0" presId="urn:microsoft.com/office/officeart/2008/layout/VerticalCurvedList"/>
    <dgm:cxn modelId="{655B9032-C003-498C-BCD8-68FA5A6477CC}" srcId="{04950376-69C7-4B53-A1D6-06C15C7BE301}" destId="{BBA6D20F-7540-4502-9FC3-55FF4855726A}" srcOrd="0" destOrd="0" parTransId="{6DF72E8C-1FA4-4CB3-B703-D321AF19E42D}" sibTransId="{F1D35E8C-8F60-45F7-8C0B-2591347E0DFC}"/>
    <dgm:cxn modelId="{030F701B-49E0-460E-850C-F83C5D30D254}" type="presOf" srcId="{BBA6D20F-7540-4502-9FC3-55FF4855726A}" destId="{221ED9D2-A128-41A3-BC38-887D2241DC3A}" srcOrd="0" destOrd="0" presId="urn:microsoft.com/office/officeart/2008/layout/VerticalCurvedList"/>
    <dgm:cxn modelId="{E10E7DD8-6119-4B45-80FE-05A6D46AA661}" type="presOf" srcId="{F1D35E8C-8F60-45F7-8C0B-2591347E0DFC}" destId="{B01C8C06-60EE-4800-B1BC-DB03A02A299B}" srcOrd="0" destOrd="0" presId="urn:microsoft.com/office/officeart/2008/layout/VerticalCurvedList"/>
    <dgm:cxn modelId="{157D0D47-770A-4EE3-9CB4-AA6D83F0C998}" srcId="{04950376-69C7-4B53-A1D6-06C15C7BE301}" destId="{11848C34-3CF0-406D-974E-46245E66E6E9}" srcOrd="3" destOrd="0" parTransId="{3A1A92A4-C53D-44DE-AB75-34CB5D8CC0EB}" sibTransId="{F26CE8C8-C052-433D-97CE-3453561E4BD3}"/>
    <dgm:cxn modelId="{E2815CDD-9D7C-4359-934B-344CEC18EC9A}" type="presOf" srcId="{11848C34-3CF0-406D-974E-46245E66E6E9}" destId="{009F453C-AD50-4BE5-B32F-9AC2087A74D3}" srcOrd="0" destOrd="0" presId="urn:microsoft.com/office/officeart/2008/layout/VerticalCurvedList"/>
    <dgm:cxn modelId="{0EF3760E-8374-4423-9053-E98B06DAD9B8}" srcId="{04950376-69C7-4B53-A1D6-06C15C7BE301}" destId="{BE57BEE1-5386-44AD-8F67-4375F7758B4C}" srcOrd="1" destOrd="0" parTransId="{F07B9289-735B-4AD6-A26C-A75C8ACBD680}" sibTransId="{1085EA65-B785-48FD-8A20-33372E796C2A}"/>
    <dgm:cxn modelId="{4C926CBF-9AAD-4ABE-A1D2-1F6941DA3530}" type="presOf" srcId="{BE57BEE1-5386-44AD-8F67-4375F7758B4C}" destId="{4920749A-9A88-4C8D-982B-B200301F28D9}" srcOrd="0" destOrd="0" presId="urn:microsoft.com/office/officeart/2008/layout/VerticalCurvedList"/>
    <dgm:cxn modelId="{22ABF06E-B569-464B-9A9A-5B972F13F504}" type="presOf" srcId="{04950376-69C7-4B53-A1D6-06C15C7BE301}" destId="{CB47F9BE-DCF5-4D6C-98A3-8C5F5C970C7C}" srcOrd="0" destOrd="0" presId="urn:microsoft.com/office/officeart/2008/layout/VerticalCurvedList"/>
    <dgm:cxn modelId="{A99E589B-42E4-41A4-A8E3-0A6DB2A5635D}" type="presParOf" srcId="{CB47F9BE-DCF5-4D6C-98A3-8C5F5C970C7C}" destId="{51DE5B80-D55D-46C1-B3A3-81B98B62ACCC}" srcOrd="0" destOrd="0" presId="urn:microsoft.com/office/officeart/2008/layout/VerticalCurvedList"/>
    <dgm:cxn modelId="{E3C8FC46-5689-4B3B-AD96-4A6413512AAD}" type="presParOf" srcId="{51DE5B80-D55D-46C1-B3A3-81B98B62ACCC}" destId="{2BE0DFB8-8450-4211-AE16-FA6AAF8244A8}" srcOrd="0" destOrd="0" presId="urn:microsoft.com/office/officeart/2008/layout/VerticalCurvedList"/>
    <dgm:cxn modelId="{B93D3967-D526-41B7-BD9E-0CEB47C8603C}" type="presParOf" srcId="{2BE0DFB8-8450-4211-AE16-FA6AAF8244A8}" destId="{7018BF59-14CB-4E34-8C4A-227BB9F0C3C9}" srcOrd="0" destOrd="0" presId="urn:microsoft.com/office/officeart/2008/layout/VerticalCurvedList"/>
    <dgm:cxn modelId="{23240E5A-ADB2-465B-8DAD-FF76F6939F6E}" type="presParOf" srcId="{2BE0DFB8-8450-4211-AE16-FA6AAF8244A8}" destId="{B01C8C06-60EE-4800-B1BC-DB03A02A299B}" srcOrd="1" destOrd="0" presId="urn:microsoft.com/office/officeart/2008/layout/VerticalCurvedList"/>
    <dgm:cxn modelId="{D668C3CA-25A8-40C4-8D4D-48958A2B1E79}" type="presParOf" srcId="{2BE0DFB8-8450-4211-AE16-FA6AAF8244A8}" destId="{76A5E872-FB8B-4221-B28A-DB7296D947C6}" srcOrd="2" destOrd="0" presId="urn:microsoft.com/office/officeart/2008/layout/VerticalCurvedList"/>
    <dgm:cxn modelId="{42E40E4D-19F8-401B-935A-ACD132CAC333}" type="presParOf" srcId="{2BE0DFB8-8450-4211-AE16-FA6AAF8244A8}" destId="{759EC159-FC8D-4812-8CD0-0476ABF60E5D}" srcOrd="3" destOrd="0" presId="urn:microsoft.com/office/officeart/2008/layout/VerticalCurvedList"/>
    <dgm:cxn modelId="{B2767718-C13E-41D6-8906-7BF8BD7F1B16}" type="presParOf" srcId="{51DE5B80-D55D-46C1-B3A3-81B98B62ACCC}" destId="{221ED9D2-A128-41A3-BC38-887D2241DC3A}" srcOrd="1" destOrd="0" presId="urn:microsoft.com/office/officeart/2008/layout/VerticalCurvedList"/>
    <dgm:cxn modelId="{D02E75AF-01B9-4546-A2D3-035D9E8B2459}" type="presParOf" srcId="{51DE5B80-D55D-46C1-B3A3-81B98B62ACCC}" destId="{8666A5FA-DA4E-45A4-8AE3-A170E4205BAC}" srcOrd="2" destOrd="0" presId="urn:microsoft.com/office/officeart/2008/layout/VerticalCurvedList"/>
    <dgm:cxn modelId="{FC4A65A2-C351-4424-AF0C-9C72BFE3ADBB}" type="presParOf" srcId="{8666A5FA-DA4E-45A4-8AE3-A170E4205BAC}" destId="{E7BD9245-D100-42BD-B9E2-0B1D06AB0470}" srcOrd="0" destOrd="0" presId="urn:microsoft.com/office/officeart/2008/layout/VerticalCurvedList"/>
    <dgm:cxn modelId="{F484123B-0AE5-445E-B59C-1D3DDDDB09E5}" type="presParOf" srcId="{51DE5B80-D55D-46C1-B3A3-81B98B62ACCC}" destId="{4920749A-9A88-4C8D-982B-B200301F28D9}" srcOrd="3" destOrd="0" presId="urn:microsoft.com/office/officeart/2008/layout/VerticalCurvedList"/>
    <dgm:cxn modelId="{994975CB-9E47-4134-B67A-3027DC9EC4CF}" type="presParOf" srcId="{51DE5B80-D55D-46C1-B3A3-81B98B62ACCC}" destId="{9F2DA2D3-0843-471C-872F-E009BF8EC5AA}" srcOrd="4" destOrd="0" presId="urn:microsoft.com/office/officeart/2008/layout/VerticalCurvedList"/>
    <dgm:cxn modelId="{80A0705F-B587-4649-B3A5-54EEFEF4BEC0}" type="presParOf" srcId="{9F2DA2D3-0843-471C-872F-E009BF8EC5AA}" destId="{BB68EE9B-3863-4EF4-8EFB-C308FE9FB4ED}" srcOrd="0" destOrd="0" presId="urn:microsoft.com/office/officeart/2008/layout/VerticalCurvedList"/>
    <dgm:cxn modelId="{2551597F-4CFE-449C-8CDE-A2CB6EFA7F0D}" type="presParOf" srcId="{51DE5B80-D55D-46C1-B3A3-81B98B62ACCC}" destId="{930A3C27-D23F-47BA-A0D3-C17F656D1774}" srcOrd="5" destOrd="0" presId="urn:microsoft.com/office/officeart/2008/layout/VerticalCurvedList"/>
    <dgm:cxn modelId="{BC23C1E7-8373-4417-866D-F3110048FBDB}" type="presParOf" srcId="{51DE5B80-D55D-46C1-B3A3-81B98B62ACCC}" destId="{CF23DE56-90E1-4C51-9B0A-562DA261F370}" srcOrd="6" destOrd="0" presId="urn:microsoft.com/office/officeart/2008/layout/VerticalCurvedList"/>
    <dgm:cxn modelId="{4D0B116E-8B07-4745-AB6C-81DE7C552479}" type="presParOf" srcId="{CF23DE56-90E1-4C51-9B0A-562DA261F370}" destId="{59E1571B-5FCF-44D7-9D5A-B9BDE54AC652}" srcOrd="0" destOrd="0" presId="urn:microsoft.com/office/officeart/2008/layout/VerticalCurvedList"/>
    <dgm:cxn modelId="{8175666F-435F-4F42-8E70-5C554C146EE1}" type="presParOf" srcId="{51DE5B80-D55D-46C1-B3A3-81B98B62ACCC}" destId="{009F453C-AD50-4BE5-B32F-9AC2087A74D3}" srcOrd="7" destOrd="0" presId="urn:microsoft.com/office/officeart/2008/layout/VerticalCurvedList"/>
    <dgm:cxn modelId="{E030E7DC-6447-41F1-A1E5-C17950C7C690}" type="presParOf" srcId="{51DE5B80-D55D-46C1-B3A3-81B98B62ACCC}" destId="{51E0F2F9-5DCE-4057-848B-6936F37281C0}" srcOrd="8" destOrd="0" presId="urn:microsoft.com/office/officeart/2008/layout/VerticalCurvedList"/>
    <dgm:cxn modelId="{184876FD-9A71-4F78-BE4C-42A04A25B8F5}" type="presParOf" srcId="{51E0F2F9-5DCE-4057-848B-6936F37281C0}" destId="{C89EF6F8-2066-4591-B2E9-C9F69A14231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950376-69C7-4B53-A1D6-06C15C7BE30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A6D20F-7540-4502-9FC3-55FF4855726A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 产品介绍</a:t>
          </a:r>
          <a:endParaRPr lang="zh-CN" altLang="en-US" b="1" dirty="0">
            <a:latin typeface="+mj-ea"/>
            <a:ea typeface="+mj-ea"/>
          </a:endParaRPr>
        </a:p>
      </dgm:t>
    </dgm:pt>
    <dgm:pt modelId="{6DF72E8C-1FA4-4CB3-B703-D321AF19E42D}" type="par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F1D35E8C-8F60-45F7-8C0B-2591347E0DFC}" type="sibTrans" cxnId="{655B9032-C003-498C-BCD8-68FA5A6477CC}">
      <dgm:prSet/>
      <dgm:spPr/>
      <dgm:t>
        <a:bodyPr/>
        <a:lstStyle/>
        <a:p>
          <a:endParaRPr lang="zh-CN" altLang="en-US"/>
        </a:p>
      </dgm:t>
    </dgm:pt>
    <dgm:pt modelId="{1282103D-9DEC-4071-9A1C-F816015FCDC4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DE2DE5-7204-4FF4-9A52-9BA9288E52BD}" type="par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888F74E9-7267-4732-BB54-073BDD699504}" type="sibTrans" cxnId="{864E4D36-4ECE-4D93-B20C-8BF037CB1D65}">
      <dgm:prSet/>
      <dgm:spPr/>
      <dgm:t>
        <a:bodyPr/>
        <a:lstStyle/>
        <a:p>
          <a:endParaRPr lang="zh-CN" altLang="en-US"/>
        </a:p>
      </dgm:t>
    </dgm:pt>
    <dgm:pt modelId="{BE57BEE1-5386-44AD-8F67-4375F7758B4C}">
      <dgm:prSet phldrT="[文本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7B9289-735B-4AD6-A26C-A75C8ACBD680}" type="par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085EA65-B785-48FD-8A20-33372E796C2A}" type="sibTrans" cxnId="{0EF3760E-8374-4423-9053-E98B06DAD9B8}">
      <dgm:prSet/>
      <dgm:spPr/>
      <dgm:t>
        <a:bodyPr/>
        <a:lstStyle/>
        <a:p>
          <a:endParaRPr lang="zh-CN" altLang="en-US"/>
        </a:p>
      </dgm:t>
    </dgm:pt>
    <dgm:pt modelId="{11848C34-3CF0-406D-974E-46245E66E6E9}">
      <dgm:prSet/>
      <dgm:spPr>
        <a:solidFill>
          <a:srgbClr val="C00000"/>
        </a:solidFill>
      </dgm:spPr>
      <dgm:t>
        <a:bodyPr/>
        <a:lstStyle/>
        <a:p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b="1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1A92A4-C53D-44DE-AB75-34CB5D8CC0EB}" type="par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F26CE8C8-C052-433D-97CE-3453561E4BD3}" type="sibTrans" cxnId="{157D0D47-770A-4EE3-9CB4-AA6D83F0C998}">
      <dgm:prSet/>
      <dgm:spPr/>
      <dgm:t>
        <a:bodyPr/>
        <a:lstStyle/>
        <a:p>
          <a:endParaRPr lang="zh-CN" altLang="en-US"/>
        </a:p>
      </dgm:t>
    </dgm:pt>
    <dgm:pt modelId="{CB47F9BE-DCF5-4D6C-98A3-8C5F5C970C7C}" type="pres">
      <dgm:prSet presAssocID="{04950376-69C7-4B53-A1D6-06C15C7BE3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51DE5B80-D55D-46C1-B3A3-81B98B62ACCC}" type="pres">
      <dgm:prSet presAssocID="{04950376-69C7-4B53-A1D6-06C15C7BE301}" presName="Name1" presStyleCnt="0"/>
      <dgm:spPr/>
    </dgm:pt>
    <dgm:pt modelId="{2BE0DFB8-8450-4211-AE16-FA6AAF8244A8}" type="pres">
      <dgm:prSet presAssocID="{04950376-69C7-4B53-A1D6-06C15C7BE301}" presName="cycle" presStyleCnt="0"/>
      <dgm:spPr/>
    </dgm:pt>
    <dgm:pt modelId="{7018BF59-14CB-4E34-8C4A-227BB9F0C3C9}" type="pres">
      <dgm:prSet presAssocID="{04950376-69C7-4B53-A1D6-06C15C7BE301}" presName="srcNode" presStyleLbl="node1" presStyleIdx="0" presStyleCnt="4"/>
      <dgm:spPr/>
    </dgm:pt>
    <dgm:pt modelId="{B01C8C06-60EE-4800-B1BC-DB03A02A299B}" type="pres">
      <dgm:prSet presAssocID="{04950376-69C7-4B53-A1D6-06C15C7BE30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6A5E872-FB8B-4221-B28A-DB7296D947C6}" type="pres">
      <dgm:prSet presAssocID="{04950376-69C7-4B53-A1D6-06C15C7BE301}" presName="extraNode" presStyleLbl="node1" presStyleIdx="0" presStyleCnt="4"/>
      <dgm:spPr/>
    </dgm:pt>
    <dgm:pt modelId="{759EC159-FC8D-4812-8CD0-0476ABF60E5D}" type="pres">
      <dgm:prSet presAssocID="{04950376-69C7-4B53-A1D6-06C15C7BE301}" presName="dstNode" presStyleLbl="node1" presStyleIdx="0" presStyleCnt="4"/>
      <dgm:spPr/>
    </dgm:pt>
    <dgm:pt modelId="{221ED9D2-A128-41A3-BC38-887D2241DC3A}" type="pres">
      <dgm:prSet presAssocID="{BBA6D20F-7540-4502-9FC3-55FF4855726A}" presName="text_1" presStyleLbl="node1" presStyleIdx="0" presStyleCnt="4" custScaleX="100937" custLinFactNeighborX="-4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66A5FA-DA4E-45A4-8AE3-A170E4205BAC}" type="pres">
      <dgm:prSet presAssocID="{BBA6D20F-7540-4502-9FC3-55FF4855726A}" presName="accent_1" presStyleCnt="0"/>
      <dgm:spPr/>
    </dgm:pt>
    <dgm:pt modelId="{E7BD9245-D100-42BD-B9E2-0B1D06AB0470}" type="pres">
      <dgm:prSet presAssocID="{BBA6D20F-7540-4502-9FC3-55FF4855726A}" presName="accentRepeatNode" presStyleLbl="solidFgAcc1" presStyleIdx="0" presStyleCnt="4"/>
      <dgm:spPr/>
      <dgm:t>
        <a:bodyPr/>
        <a:lstStyle/>
        <a:p>
          <a:endParaRPr lang="zh-CN" altLang="en-US"/>
        </a:p>
      </dgm:t>
    </dgm:pt>
    <dgm:pt modelId="{4920749A-9A88-4C8D-982B-B200301F28D9}" type="pres">
      <dgm:prSet presAssocID="{BE57BEE1-5386-44AD-8F67-4375F7758B4C}" presName="text_2" presStyleLbl="node1" presStyleIdx="1" presStyleCnt="4" custLinFactNeighborX="-546" custLinFactNeighborY="-434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2DA2D3-0843-471C-872F-E009BF8EC5AA}" type="pres">
      <dgm:prSet presAssocID="{BE57BEE1-5386-44AD-8F67-4375F7758B4C}" presName="accent_2" presStyleCnt="0"/>
      <dgm:spPr/>
    </dgm:pt>
    <dgm:pt modelId="{BB68EE9B-3863-4EF4-8EFB-C308FE9FB4ED}" type="pres">
      <dgm:prSet presAssocID="{BE57BEE1-5386-44AD-8F67-4375F7758B4C}" presName="accentRepeatNode" presStyleLbl="solidFgAcc1" presStyleIdx="1" presStyleCnt="4"/>
      <dgm:spPr/>
    </dgm:pt>
    <dgm:pt modelId="{930A3C27-D23F-47BA-A0D3-C17F656D1774}" type="pres">
      <dgm:prSet presAssocID="{1282103D-9DEC-4071-9A1C-F816015FCDC4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23DE56-90E1-4C51-9B0A-562DA261F370}" type="pres">
      <dgm:prSet presAssocID="{1282103D-9DEC-4071-9A1C-F816015FCDC4}" presName="accent_3" presStyleCnt="0"/>
      <dgm:spPr/>
    </dgm:pt>
    <dgm:pt modelId="{59E1571B-5FCF-44D7-9D5A-B9BDE54AC652}" type="pres">
      <dgm:prSet presAssocID="{1282103D-9DEC-4071-9A1C-F816015FCDC4}" presName="accentRepeatNode" presStyleLbl="solidFgAcc1" presStyleIdx="2" presStyleCnt="4"/>
      <dgm:spPr/>
    </dgm:pt>
    <dgm:pt modelId="{009F453C-AD50-4BE5-B32F-9AC2087A74D3}" type="pres">
      <dgm:prSet presAssocID="{11848C34-3CF0-406D-974E-46245E66E6E9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E0F2F9-5DCE-4057-848B-6936F37281C0}" type="pres">
      <dgm:prSet presAssocID="{11848C34-3CF0-406D-974E-46245E66E6E9}" presName="accent_4" presStyleCnt="0"/>
      <dgm:spPr/>
    </dgm:pt>
    <dgm:pt modelId="{C89EF6F8-2066-4591-B2E9-C9F69A142311}" type="pres">
      <dgm:prSet presAssocID="{11848C34-3CF0-406D-974E-46245E66E6E9}" presName="accentRepeatNode" presStyleLbl="solidFgAcc1" presStyleIdx="3" presStyleCnt="4"/>
      <dgm:spPr/>
    </dgm:pt>
  </dgm:ptLst>
  <dgm:cxnLst>
    <dgm:cxn modelId="{864E4D36-4ECE-4D93-B20C-8BF037CB1D65}" srcId="{04950376-69C7-4B53-A1D6-06C15C7BE301}" destId="{1282103D-9DEC-4071-9A1C-F816015FCDC4}" srcOrd="2" destOrd="0" parTransId="{31DE2DE5-7204-4FF4-9A52-9BA9288E52BD}" sibTransId="{888F74E9-7267-4732-BB54-073BDD699504}"/>
    <dgm:cxn modelId="{E62B76BB-0A1C-4ED8-BD68-A2DE1FF586CB}" type="presOf" srcId="{04950376-69C7-4B53-A1D6-06C15C7BE301}" destId="{CB47F9BE-DCF5-4D6C-98A3-8C5F5C970C7C}" srcOrd="0" destOrd="0" presId="urn:microsoft.com/office/officeart/2008/layout/VerticalCurvedList"/>
    <dgm:cxn modelId="{655B9032-C003-498C-BCD8-68FA5A6477CC}" srcId="{04950376-69C7-4B53-A1D6-06C15C7BE301}" destId="{BBA6D20F-7540-4502-9FC3-55FF4855726A}" srcOrd="0" destOrd="0" parTransId="{6DF72E8C-1FA4-4CB3-B703-D321AF19E42D}" sibTransId="{F1D35E8C-8F60-45F7-8C0B-2591347E0DFC}"/>
    <dgm:cxn modelId="{BCBB0785-EF45-4343-8446-11FB18EFA4F6}" type="presOf" srcId="{11848C34-3CF0-406D-974E-46245E66E6E9}" destId="{009F453C-AD50-4BE5-B32F-9AC2087A74D3}" srcOrd="0" destOrd="0" presId="urn:microsoft.com/office/officeart/2008/layout/VerticalCurvedList"/>
    <dgm:cxn modelId="{762CB8D6-9B34-44F3-8160-25D293EA8DE0}" type="presOf" srcId="{F1D35E8C-8F60-45F7-8C0B-2591347E0DFC}" destId="{B01C8C06-60EE-4800-B1BC-DB03A02A299B}" srcOrd="0" destOrd="0" presId="urn:microsoft.com/office/officeart/2008/layout/VerticalCurvedList"/>
    <dgm:cxn modelId="{5AE12A10-9015-4E06-BA31-D466E1689CC2}" type="presOf" srcId="{BBA6D20F-7540-4502-9FC3-55FF4855726A}" destId="{221ED9D2-A128-41A3-BC38-887D2241DC3A}" srcOrd="0" destOrd="0" presId="urn:microsoft.com/office/officeart/2008/layout/VerticalCurvedList"/>
    <dgm:cxn modelId="{157D0D47-770A-4EE3-9CB4-AA6D83F0C998}" srcId="{04950376-69C7-4B53-A1D6-06C15C7BE301}" destId="{11848C34-3CF0-406D-974E-46245E66E6E9}" srcOrd="3" destOrd="0" parTransId="{3A1A92A4-C53D-44DE-AB75-34CB5D8CC0EB}" sibTransId="{F26CE8C8-C052-433D-97CE-3453561E4BD3}"/>
    <dgm:cxn modelId="{0EF3760E-8374-4423-9053-E98B06DAD9B8}" srcId="{04950376-69C7-4B53-A1D6-06C15C7BE301}" destId="{BE57BEE1-5386-44AD-8F67-4375F7758B4C}" srcOrd="1" destOrd="0" parTransId="{F07B9289-735B-4AD6-A26C-A75C8ACBD680}" sibTransId="{1085EA65-B785-48FD-8A20-33372E796C2A}"/>
    <dgm:cxn modelId="{9333DA73-149D-4F03-A666-28955867DC00}" type="presOf" srcId="{1282103D-9DEC-4071-9A1C-F816015FCDC4}" destId="{930A3C27-D23F-47BA-A0D3-C17F656D1774}" srcOrd="0" destOrd="0" presId="urn:microsoft.com/office/officeart/2008/layout/VerticalCurvedList"/>
    <dgm:cxn modelId="{3CA4BD1D-A421-405A-974C-A51E5F72E130}" type="presOf" srcId="{BE57BEE1-5386-44AD-8F67-4375F7758B4C}" destId="{4920749A-9A88-4C8D-982B-B200301F28D9}" srcOrd="0" destOrd="0" presId="urn:microsoft.com/office/officeart/2008/layout/VerticalCurvedList"/>
    <dgm:cxn modelId="{20D11DA3-CE4C-401D-BEA5-542FB5E7B68D}" type="presParOf" srcId="{CB47F9BE-DCF5-4D6C-98A3-8C5F5C970C7C}" destId="{51DE5B80-D55D-46C1-B3A3-81B98B62ACCC}" srcOrd="0" destOrd="0" presId="urn:microsoft.com/office/officeart/2008/layout/VerticalCurvedList"/>
    <dgm:cxn modelId="{76515499-7B72-4054-9F7F-561AC7F8E34C}" type="presParOf" srcId="{51DE5B80-D55D-46C1-B3A3-81B98B62ACCC}" destId="{2BE0DFB8-8450-4211-AE16-FA6AAF8244A8}" srcOrd="0" destOrd="0" presId="urn:microsoft.com/office/officeart/2008/layout/VerticalCurvedList"/>
    <dgm:cxn modelId="{D31CA77C-3775-43D9-BA17-E45C6C46EA09}" type="presParOf" srcId="{2BE0DFB8-8450-4211-AE16-FA6AAF8244A8}" destId="{7018BF59-14CB-4E34-8C4A-227BB9F0C3C9}" srcOrd="0" destOrd="0" presId="urn:microsoft.com/office/officeart/2008/layout/VerticalCurvedList"/>
    <dgm:cxn modelId="{DC4FCD66-550E-4A0D-B185-4EF96BA0D24C}" type="presParOf" srcId="{2BE0DFB8-8450-4211-AE16-FA6AAF8244A8}" destId="{B01C8C06-60EE-4800-B1BC-DB03A02A299B}" srcOrd="1" destOrd="0" presId="urn:microsoft.com/office/officeart/2008/layout/VerticalCurvedList"/>
    <dgm:cxn modelId="{360E9CFD-2D6B-445F-A430-1A53FA0692C9}" type="presParOf" srcId="{2BE0DFB8-8450-4211-AE16-FA6AAF8244A8}" destId="{76A5E872-FB8B-4221-B28A-DB7296D947C6}" srcOrd="2" destOrd="0" presId="urn:microsoft.com/office/officeart/2008/layout/VerticalCurvedList"/>
    <dgm:cxn modelId="{8BCD700C-D559-4654-B0E1-96419B7617EC}" type="presParOf" srcId="{2BE0DFB8-8450-4211-AE16-FA6AAF8244A8}" destId="{759EC159-FC8D-4812-8CD0-0476ABF60E5D}" srcOrd="3" destOrd="0" presId="urn:microsoft.com/office/officeart/2008/layout/VerticalCurvedList"/>
    <dgm:cxn modelId="{2F32E7F4-AE8F-4F29-9C51-8BDA4AA1985D}" type="presParOf" srcId="{51DE5B80-D55D-46C1-B3A3-81B98B62ACCC}" destId="{221ED9D2-A128-41A3-BC38-887D2241DC3A}" srcOrd="1" destOrd="0" presId="urn:microsoft.com/office/officeart/2008/layout/VerticalCurvedList"/>
    <dgm:cxn modelId="{4F8BD842-6884-4A34-8B56-06298C192785}" type="presParOf" srcId="{51DE5B80-D55D-46C1-B3A3-81B98B62ACCC}" destId="{8666A5FA-DA4E-45A4-8AE3-A170E4205BAC}" srcOrd="2" destOrd="0" presId="urn:microsoft.com/office/officeart/2008/layout/VerticalCurvedList"/>
    <dgm:cxn modelId="{9C43EADD-A923-4F6A-8318-6EF90DC08907}" type="presParOf" srcId="{8666A5FA-DA4E-45A4-8AE3-A170E4205BAC}" destId="{E7BD9245-D100-42BD-B9E2-0B1D06AB0470}" srcOrd="0" destOrd="0" presId="urn:microsoft.com/office/officeart/2008/layout/VerticalCurvedList"/>
    <dgm:cxn modelId="{720603AC-E252-4BFC-B170-A7E2923FA715}" type="presParOf" srcId="{51DE5B80-D55D-46C1-B3A3-81B98B62ACCC}" destId="{4920749A-9A88-4C8D-982B-B200301F28D9}" srcOrd="3" destOrd="0" presId="urn:microsoft.com/office/officeart/2008/layout/VerticalCurvedList"/>
    <dgm:cxn modelId="{1921B7F8-8A0D-4756-BC51-7DEA1FD74A0E}" type="presParOf" srcId="{51DE5B80-D55D-46C1-B3A3-81B98B62ACCC}" destId="{9F2DA2D3-0843-471C-872F-E009BF8EC5AA}" srcOrd="4" destOrd="0" presId="urn:microsoft.com/office/officeart/2008/layout/VerticalCurvedList"/>
    <dgm:cxn modelId="{FD23DEBD-24F2-43E0-851D-5477B33B8F95}" type="presParOf" srcId="{9F2DA2D3-0843-471C-872F-E009BF8EC5AA}" destId="{BB68EE9B-3863-4EF4-8EFB-C308FE9FB4ED}" srcOrd="0" destOrd="0" presId="urn:microsoft.com/office/officeart/2008/layout/VerticalCurvedList"/>
    <dgm:cxn modelId="{607E7445-5131-4E75-AA43-772C4026D8D9}" type="presParOf" srcId="{51DE5B80-D55D-46C1-B3A3-81B98B62ACCC}" destId="{930A3C27-D23F-47BA-A0D3-C17F656D1774}" srcOrd="5" destOrd="0" presId="urn:microsoft.com/office/officeart/2008/layout/VerticalCurvedList"/>
    <dgm:cxn modelId="{0DFBF134-7A96-40BC-A54A-AEC98A4F3852}" type="presParOf" srcId="{51DE5B80-D55D-46C1-B3A3-81B98B62ACCC}" destId="{CF23DE56-90E1-4C51-9B0A-562DA261F370}" srcOrd="6" destOrd="0" presId="urn:microsoft.com/office/officeart/2008/layout/VerticalCurvedList"/>
    <dgm:cxn modelId="{C44FF9E2-5F39-4F7A-A404-E34D3817F48B}" type="presParOf" srcId="{CF23DE56-90E1-4C51-9B0A-562DA261F370}" destId="{59E1571B-5FCF-44D7-9D5A-B9BDE54AC652}" srcOrd="0" destOrd="0" presId="urn:microsoft.com/office/officeart/2008/layout/VerticalCurvedList"/>
    <dgm:cxn modelId="{89DB3C7B-10E5-4E77-884D-D23CFA8FD8E2}" type="presParOf" srcId="{51DE5B80-D55D-46C1-B3A3-81B98B62ACCC}" destId="{009F453C-AD50-4BE5-B32F-9AC2087A74D3}" srcOrd="7" destOrd="0" presId="urn:microsoft.com/office/officeart/2008/layout/VerticalCurvedList"/>
    <dgm:cxn modelId="{12F129C6-1671-4E1B-BCC8-0591FCD98516}" type="presParOf" srcId="{51DE5B80-D55D-46C1-B3A3-81B98B62ACCC}" destId="{51E0F2F9-5DCE-4057-848B-6936F37281C0}" srcOrd="8" destOrd="0" presId="urn:microsoft.com/office/officeart/2008/layout/VerticalCurvedList"/>
    <dgm:cxn modelId="{8B72A2D4-04D9-49CE-B1BA-2554173C08BB}" type="presParOf" srcId="{51E0F2F9-5DCE-4057-848B-6936F37281C0}" destId="{C89EF6F8-2066-4591-B2E9-C9F69A14231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C8C06-60EE-4800-B1BC-DB03A02A299B}">
      <dsp:nvSpPr>
        <dsp:cNvPr id="0" name=""/>
        <dsp:cNvSpPr/>
      </dsp:nvSpPr>
      <dsp:spPr>
        <a:xfrm>
          <a:off x="-3761017" y="-575127"/>
          <a:ext cx="4462622" cy="4462622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ED9D2-A128-41A3-BC38-887D2241DC3A}">
      <dsp:nvSpPr>
        <dsp:cNvPr id="0" name=""/>
        <dsp:cNvSpPr/>
      </dsp:nvSpPr>
      <dsp:spPr>
        <a:xfrm>
          <a:off x="290895" y="254654"/>
          <a:ext cx="7353106" cy="509574"/>
        </a:xfrm>
        <a:prstGeom prst="rect">
          <a:avLst/>
        </a:prstGeom>
        <a:solidFill>
          <a:srgbClr val="CC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j-ea"/>
              <a:ea typeface="+mj-ea"/>
            </a:rPr>
            <a:t> 产品介绍</a:t>
          </a:r>
          <a:endParaRPr lang="zh-CN" altLang="en-US" sz="2000" b="1" kern="1200" dirty="0">
            <a:latin typeface="+mj-ea"/>
            <a:ea typeface="+mj-ea"/>
          </a:endParaRPr>
        </a:p>
      </dsp:txBody>
      <dsp:txXfrm>
        <a:off x="290895" y="254654"/>
        <a:ext cx="7353106" cy="509574"/>
      </dsp:txXfrm>
    </dsp:sp>
    <dsp:sp modelId="{E7BD9245-D100-42BD-B9E2-0B1D06AB0470}">
      <dsp:nvSpPr>
        <dsp:cNvPr id="0" name=""/>
        <dsp:cNvSpPr/>
      </dsp:nvSpPr>
      <dsp:spPr>
        <a:xfrm>
          <a:off x="41143" y="190958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0749A-9A88-4C8D-982B-B200301F28D9}">
      <dsp:nvSpPr>
        <dsp:cNvPr id="0" name=""/>
        <dsp:cNvSpPr/>
      </dsp:nvSpPr>
      <dsp:spPr>
        <a:xfrm>
          <a:off x="613598" y="99699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598" y="996993"/>
        <a:ext cx="6992696" cy="509574"/>
      </dsp:txXfrm>
    </dsp:sp>
    <dsp:sp modelId="{BB68EE9B-3863-4EF4-8EFB-C308FE9FB4ED}">
      <dsp:nvSpPr>
        <dsp:cNvPr id="0" name=""/>
        <dsp:cNvSpPr/>
      </dsp:nvSpPr>
      <dsp:spPr>
        <a:xfrm>
          <a:off x="333294" y="955452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A3C27-D23F-47BA-A0D3-C17F656D1774}">
      <dsp:nvSpPr>
        <dsp:cNvPr id="0" name=""/>
        <dsp:cNvSpPr/>
      </dsp:nvSpPr>
      <dsp:spPr>
        <a:xfrm>
          <a:off x="651779" y="178364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1779" y="1783643"/>
        <a:ext cx="6992696" cy="509574"/>
      </dsp:txXfrm>
    </dsp:sp>
    <dsp:sp modelId="{59E1571B-5FCF-44D7-9D5A-B9BDE54AC652}">
      <dsp:nvSpPr>
        <dsp:cNvPr id="0" name=""/>
        <dsp:cNvSpPr/>
      </dsp:nvSpPr>
      <dsp:spPr>
        <a:xfrm>
          <a:off x="333294" y="1719947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F453C-AD50-4BE5-B32F-9AC2087A74D3}">
      <dsp:nvSpPr>
        <dsp:cNvPr id="0" name=""/>
        <dsp:cNvSpPr/>
      </dsp:nvSpPr>
      <dsp:spPr>
        <a:xfrm>
          <a:off x="359628" y="2548138"/>
          <a:ext cx="7284847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sz="2000" b="1" kern="1200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628" y="2548138"/>
        <a:ext cx="7284847" cy="509574"/>
      </dsp:txXfrm>
    </dsp:sp>
    <dsp:sp modelId="{C89EF6F8-2066-4591-B2E9-C9F69A142311}">
      <dsp:nvSpPr>
        <dsp:cNvPr id="0" name=""/>
        <dsp:cNvSpPr/>
      </dsp:nvSpPr>
      <dsp:spPr>
        <a:xfrm>
          <a:off x="41143" y="2484441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C8C06-60EE-4800-B1BC-DB03A02A299B}">
      <dsp:nvSpPr>
        <dsp:cNvPr id="0" name=""/>
        <dsp:cNvSpPr/>
      </dsp:nvSpPr>
      <dsp:spPr>
        <a:xfrm>
          <a:off x="-3761017" y="-575127"/>
          <a:ext cx="4462622" cy="4462622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ED9D2-A128-41A3-BC38-887D2241DC3A}">
      <dsp:nvSpPr>
        <dsp:cNvPr id="0" name=""/>
        <dsp:cNvSpPr/>
      </dsp:nvSpPr>
      <dsp:spPr>
        <a:xfrm>
          <a:off x="290895" y="254654"/>
          <a:ext cx="735310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j-ea"/>
              <a:ea typeface="+mj-ea"/>
            </a:rPr>
            <a:t> 产品介绍</a:t>
          </a:r>
          <a:endParaRPr lang="zh-CN" altLang="en-US" sz="2000" b="1" kern="1200" dirty="0">
            <a:latin typeface="+mj-ea"/>
            <a:ea typeface="+mj-ea"/>
          </a:endParaRPr>
        </a:p>
      </dsp:txBody>
      <dsp:txXfrm>
        <a:off x="290895" y="254654"/>
        <a:ext cx="7353106" cy="509574"/>
      </dsp:txXfrm>
    </dsp:sp>
    <dsp:sp modelId="{E7BD9245-D100-42BD-B9E2-0B1D06AB0470}">
      <dsp:nvSpPr>
        <dsp:cNvPr id="0" name=""/>
        <dsp:cNvSpPr/>
      </dsp:nvSpPr>
      <dsp:spPr>
        <a:xfrm>
          <a:off x="41143" y="190958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0749A-9A88-4C8D-982B-B200301F28D9}">
      <dsp:nvSpPr>
        <dsp:cNvPr id="0" name=""/>
        <dsp:cNvSpPr/>
      </dsp:nvSpPr>
      <dsp:spPr>
        <a:xfrm>
          <a:off x="613598" y="996993"/>
          <a:ext cx="6992696" cy="509574"/>
        </a:xfrm>
        <a:prstGeom prst="rect">
          <a:avLst/>
        </a:prstGeom>
        <a:solidFill>
          <a:srgbClr val="CC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598" y="996993"/>
        <a:ext cx="6992696" cy="509574"/>
      </dsp:txXfrm>
    </dsp:sp>
    <dsp:sp modelId="{BB68EE9B-3863-4EF4-8EFB-C308FE9FB4ED}">
      <dsp:nvSpPr>
        <dsp:cNvPr id="0" name=""/>
        <dsp:cNvSpPr/>
      </dsp:nvSpPr>
      <dsp:spPr>
        <a:xfrm>
          <a:off x="333294" y="955452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A3C27-D23F-47BA-A0D3-C17F656D1774}">
      <dsp:nvSpPr>
        <dsp:cNvPr id="0" name=""/>
        <dsp:cNvSpPr/>
      </dsp:nvSpPr>
      <dsp:spPr>
        <a:xfrm>
          <a:off x="651779" y="178364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1779" y="1783643"/>
        <a:ext cx="6992696" cy="509574"/>
      </dsp:txXfrm>
    </dsp:sp>
    <dsp:sp modelId="{59E1571B-5FCF-44D7-9D5A-B9BDE54AC652}">
      <dsp:nvSpPr>
        <dsp:cNvPr id="0" name=""/>
        <dsp:cNvSpPr/>
      </dsp:nvSpPr>
      <dsp:spPr>
        <a:xfrm>
          <a:off x="333294" y="1719947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F453C-AD50-4BE5-B32F-9AC2087A74D3}">
      <dsp:nvSpPr>
        <dsp:cNvPr id="0" name=""/>
        <dsp:cNvSpPr/>
      </dsp:nvSpPr>
      <dsp:spPr>
        <a:xfrm>
          <a:off x="359628" y="2548138"/>
          <a:ext cx="7284847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sz="2000" b="1" kern="1200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628" y="2548138"/>
        <a:ext cx="7284847" cy="509574"/>
      </dsp:txXfrm>
    </dsp:sp>
    <dsp:sp modelId="{C89EF6F8-2066-4591-B2E9-C9F69A142311}">
      <dsp:nvSpPr>
        <dsp:cNvPr id="0" name=""/>
        <dsp:cNvSpPr/>
      </dsp:nvSpPr>
      <dsp:spPr>
        <a:xfrm>
          <a:off x="41143" y="2484441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C8C06-60EE-4800-B1BC-DB03A02A299B}">
      <dsp:nvSpPr>
        <dsp:cNvPr id="0" name=""/>
        <dsp:cNvSpPr/>
      </dsp:nvSpPr>
      <dsp:spPr>
        <a:xfrm>
          <a:off x="-3761017" y="-575127"/>
          <a:ext cx="4462622" cy="4462622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ED9D2-A128-41A3-BC38-887D2241DC3A}">
      <dsp:nvSpPr>
        <dsp:cNvPr id="0" name=""/>
        <dsp:cNvSpPr/>
      </dsp:nvSpPr>
      <dsp:spPr>
        <a:xfrm>
          <a:off x="290895" y="254654"/>
          <a:ext cx="735310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j-ea"/>
              <a:ea typeface="+mj-ea"/>
            </a:rPr>
            <a:t> 产品介绍</a:t>
          </a:r>
          <a:endParaRPr lang="zh-CN" altLang="en-US" sz="2000" b="1" kern="1200" dirty="0">
            <a:latin typeface="+mj-ea"/>
            <a:ea typeface="+mj-ea"/>
          </a:endParaRPr>
        </a:p>
      </dsp:txBody>
      <dsp:txXfrm>
        <a:off x="290895" y="254654"/>
        <a:ext cx="7353106" cy="509574"/>
      </dsp:txXfrm>
    </dsp:sp>
    <dsp:sp modelId="{E7BD9245-D100-42BD-B9E2-0B1D06AB0470}">
      <dsp:nvSpPr>
        <dsp:cNvPr id="0" name=""/>
        <dsp:cNvSpPr/>
      </dsp:nvSpPr>
      <dsp:spPr>
        <a:xfrm>
          <a:off x="41143" y="190958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0749A-9A88-4C8D-982B-B200301F28D9}">
      <dsp:nvSpPr>
        <dsp:cNvPr id="0" name=""/>
        <dsp:cNvSpPr/>
      </dsp:nvSpPr>
      <dsp:spPr>
        <a:xfrm>
          <a:off x="613598" y="99699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598" y="996993"/>
        <a:ext cx="6992696" cy="509574"/>
      </dsp:txXfrm>
    </dsp:sp>
    <dsp:sp modelId="{BB68EE9B-3863-4EF4-8EFB-C308FE9FB4ED}">
      <dsp:nvSpPr>
        <dsp:cNvPr id="0" name=""/>
        <dsp:cNvSpPr/>
      </dsp:nvSpPr>
      <dsp:spPr>
        <a:xfrm>
          <a:off x="333294" y="955452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A3C27-D23F-47BA-A0D3-C17F656D1774}">
      <dsp:nvSpPr>
        <dsp:cNvPr id="0" name=""/>
        <dsp:cNvSpPr/>
      </dsp:nvSpPr>
      <dsp:spPr>
        <a:xfrm>
          <a:off x="651779" y="1783643"/>
          <a:ext cx="6992696" cy="509574"/>
        </a:xfrm>
        <a:prstGeom prst="rect">
          <a:avLst/>
        </a:prstGeom>
        <a:solidFill>
          <a:srgbClr val="CC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1779" y="1783643"/>
        <a:ext cx="6992696" cy="509574"/>
      </dsp:txXfrm>
    </dsp:sp>
    <dsp:sp modelId="{59E1571B-5FCF-44D7-9D5A-B9BDE54AC652}">
      <dsp:nvSpPr>
        <dsp:cNvPr id="0" name=""/>
        <dsp:cNvSpPr/>
      </dsp:nvSpPr>
      <dsp:spPr>
        <a:xfrm>
          <a:off x="333294" y="1719947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F453C-AD50-4BE5-B32F-9AC2087A74D3}">
      <dsp:nvSpPr>
        <dsp:cNvPr id="0" name=""/>
        <dsp:cNvSpPr/>
      </dsp:nvSpPr>
      <dsp:spPr>
        <a:xfrm>
          <a:off x="359628" y="2548138"/>
          <a:ext cx="7284847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sz="2000" b="1" kern="1200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628" y="2548138"/>
        <a:ext cx="7284847" cy="509574"/>
      </dsp:txXfrm>
    </dsp:sp>
    <dsp:sp modelId="{C89EF6F8-2066-4591-B2E9-C9F69A142311}">
      <dsp:nvSpPr>
        <dsp:cNvPr id="0" name=""/>
        <dsp:cNvSpPr/>
      </dsp:nvSpPr>
      <dsp:spPr>
        <a:xfrm>
          <a:off x="41143" y="2484441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C8C06-60EE-4800-B1BC-DB03A02A299B}">
      <dsp:nvSpPr>
        <dsp:cNvPr id="0" name=""/>
        <dsp:cNvSpPr/>
      </dsp:nvSpPr>
      <dsp:spPr>
        <a:xfrm>
          <a:off x="-3761017" y="-575127"/>
          <a:ext cx="4462622" cy="4462622"/>
        </a:xfrm>
        <a:prstGeom prst="blockArc">
          <a:avLst>
            <a:gd name="adj1" fmla="val 18900000"/>
            <a:gd name="adj2" fmla="val 2700000"/>
            <a:gd name="adj3" fmla="val 48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ED9D2-A128-41A3-BC38-887D2241DC3A}">
      <dsp:nvSpPr>
        <dsp:cNvPr id="0" name=""/>
        <dsp:cNvSpPr/>
      </dsp:nvSpPr>
      <dsp:spPr>
        <a:xfrm>
          <a:off x="290895" y="254654"/>
          <a:ext cx="735310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j-ea"/>
              <a:ea typeface="+mj-ea"/>
            </a:rPr>
            <a:t> 产品介绍</a:t>
          </a:r>
          <a:endParaRPr lang="zh-CN" altLang="en-US" sz="2000" b="1" kern="1200" dirty="0">
            <a:latin typeface="+mj-ea"/>
            <a:ea typeface="+mj-ea"/>
          </a:endParaRPr>
        </a:p>
      </dsp:txBody>
      <dsp:txXfrm>
        <a:off x="290895" y="254654"/>
        <a:ext cx="7353106" cy="509574"/>
      </dsp:txXfrm>
    </dsp:sp>
    <dsp:sp modelId="{E7BD9245-D100-42BD-B9E2-0B1D06AB0470}">
      <dsp:nvSpPr>
        <dsp:cNvPr id="0" name=""/>
        <dsp:cNvSpPr/>
      </dsp:nvSpPr>
      <dsp:spPr>
        <a:xfrm>
          <a:off x="41143" y="190958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20749A-9A88-4C8D-982B-B200301F28D9}">
      <dsp:nvSpPr>
        <dsp:cNvPr id="0" name=""/>
        <dsp:cNvSpPr/>
      </dsp:nvSpPr>
      <dsp:spPr>
        <a:xfrm>
          <a:off x="613598" y="99699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硬件操作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598" y="996993"/>
        <a:ext cx="6992696" cy="509574"/>
      </dsp:txXfrm>
    </dsp:sp>
    <dsp:sp modelId="{BB68EE9B-3863-4EF4-8EFB-C308FE9FB4ED}">
      <dsp:nvSpPr>
        <dsp:cNvPr id="0" name=""/>
        <dsp:cNvSpPr/>
      </dsp:nvSpPr>
      <dsp:spPr>
        <a:xfrm>
          <a:off x="333294" y="955452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0A3C27-D23F-47BA-A0D3-C17F656D1774}">
      <dsp:nvSpPr>
        <dsp:cNvPr id="0" name=""/>
        <dsp:cNvSpPr/>
      </dsp:nvSpPr>
      <dsp:spPr>
        <a:xfrm>
          <a:off x="651779" y="1783643"/>
          <a:ext cx="6992696" cy="509574"/>
        </a:xfrm>
        <a:prstGeom prst="rect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软件功能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1779" y="1783643"/>
        <a:ext cx="6992696" cy="509574"/>
      </dsp:txXfrm>
    </dsp:sp>
    <dsp:sp modelId="{59E1571B-5FCF-44D7-9D5A-B9BDE54AC652}">
      <dsp:nvSpPr>
        <dsp:cNvPr id="0" name=""/>
        <dsp:cNvSpPr/>
      </dsp:nvSpPr>
      <dsp:spPr>
        <a:xfrm>
          <a:off x="333294" y="1719947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9F453C-AD50-4BE5-B32F-9AC2087A74D3}">
      <dsp:nvSpPr>
        <dsp:cNvPr id="0" name=""/>
        <dsp:cNvSpPr/>
      </dsp:nvSpPr>
      <dsp:spPr>
        <a:xfrm>
          <a:off x="359628" y="2548138"/>
          <a:ext cx="7284847" cy="509574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47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rPr>
            <a:t>搭配方</a:t>
          </a:r>
          <a:r>
            <a:rPr lang="zh-CN" altLang="en-US" sz="2000" b="1" kern="12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案</a:t>
          </a:r>
          <a:endParaRPr lang="zh-CN" altLang="en-US" sz="2000" b="1" kern="1200" dirty="0">
            <a:solidFill>
              <a:schemeClr val="bg1">
                <a:lumMod val="9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628" y="2548138"/>
        <a:ext cx="7284847" cy="509574"/>
      </dsp:txXfrm>
    </dsp:sp>
    <dsp:sp modelId="{C89EF6F8-2066-4591-B2E9-C9F69A142311}">
      <dsp:nvSpPr>
        <dsp:cNvPr id="0" name=""/>
        <dsp:cNvSpPr/>
      </dsp:nvSpPr>
      <dsp:spPr>
        <a:xfrm>
          <a:off x="41143" y="2484441"/>
          <a:ext cx="636968" cy="6369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0811E-9F3D-4EBA-9853-052928D4FCC5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5F636-7709-4D70-A9EF-FA974A810E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925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E9A82-62F3-41AF-B6D4-706CD94877E9}" type="datetimeFigureOut">
              <a:rPr lang="zh-CN" altLang="en-US" smtClean="0"/>
              <a:t>2016/8/23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EB916-0AB4-4BBA-B0E1-FE6DF5F729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15901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2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8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00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控标重点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629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软件有丰富的功能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047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白板软件需要使用激活码才能完成产品的激活，投入正常使用，如果没有激活码，软件也有</a:t>
            </a:r>
            <a:r>
              <a:rPr lang="en-US" altLang="zh-CN" dirty="0" smtClean="0"/>
              <a:t>30</a:t>
            </a:r>
            <a:r>
              <a:rPr lang="zh-CN" altLang="en-US" dirty="0" smtClean="0"/>
              <a:t>次的试用机会，但是在试用期间是不能实现多点触控书写的，只能实现单点触控书写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01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chemeClr val="accent5">
                    <a:lumMod val="50000"/>
                  </a:schemeClr>
                </a:solidFill>
                <a:latin typeface="+mn-ea"/>
              </a:rPr>
              <a:t>软件界面简单，提供中文图标界面，师生使用一目了然，不易出现误操作。</a:t>
            </a:r>
            <a:endParaRPr lang="zh-CN" altLang="zh-CN" sz="1200" b="1" dirty="0" smtClean="0">
              <a:solidFill>
                <a:schemeClr val="accent5">
                  <a:lumMod val="50000"/>
                </a:schemeClr>
              </a:solidFill>
              <a:latin typeface="+mn-ea"/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除了常规的手写，擦除等功能之外呢，海康电子白板具备的软件功能优势有如下几点：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、遮幕功能，可以调用遮幕遮蔽白板，支持在遮幕上书写批注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、透视功能，支持不少于</a:t>
            </a:r>
            <a:r>
              <a:rPr lang="en-US" altLang="zh-CN" dirty="0" smtClean="0"/>
              <a:t>10</a:t>
            </a:r>
            <a:r>
              <a:rPr lang="zh-CN" altLang="en-US" dirty="0" smtClean="0"/>
              <a:t>层的透视，逐层展示和凸显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、魔术笔功能，实现通过书写笔迹识别聚光灯、拉幕、放大镜等功能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9715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多屏互动软件就是老师手上有一个手机、</a:t>
            </a:r>
            <a:r>
              <a:rPr lang="en-US" altLang="zh-CN" dirty="0" smtClean="0"/>
              <a:t>PAD</a:t>
            </a:r>
            <a:r>
              <a:rPr lang="zh-CN" altLang="en-US" dirty="0" smtClean="0"/>
              <a:t>之类的移动终端设备，设备与大屏通过这个软件互相连接。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实现交互一体机与手持终端屏幕同步显示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实时获取一体机画面、设备控制等信息；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支持双屏同步操作、大小屏双向批注、擦除、截图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支持课件演示、拍照上传、资料上传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等功能；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实现触控板关闭或切换服务器窗口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实现远程键盘输入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聚光灯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音量调节、一键黑屏和关机等操作；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770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控标重点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62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(</a:t>
            </a:r>
            <a:r>
              <a:rPr lang="zh-CN" altLang="en-US" dirty="0" smtClean="0"/>
              <a:t>演示集控软件）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87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安卓系统下暂时没有发布电子白板软件，为了实现批注功能，我们用</a:t>
            </a:r>
            <a:r>
              <a:rPr lang="en-US" altLang="zh-CN" dirty="0" smtClean="0"/>
              <a:t>assistive touch</a:t>
            </a:r>
            <a:r>
              <a:rPr lang="zh-CN" altLang="en-US" dirty="0" smtClean="0"/>
              <a:t>多通道批注软件代替。</a:t>
            </a:r>
            <a:endParaRPr lang="en-US" altLang="zh-CN" dirty="0" smtClean="0"/>
          </a:p>
          <a:p>
            <a:r>
              <a:rPr lang="zh-CN" altLang="en-US" dirty="0" smtClean="0"/>
              <a:t>但是在安卓界面下，能实现网页、音视频文件、</a:t>
            </a:r>
            <a:r>
              <a:rPr lang="en-US" altLang="zh-CN" dirty="0" smtClean="0"/>
              <a:t>office</a:t>
            </a:r>
            <a:r>
              <a:rPr lang="zh-CN" altLang="en-US" dirty="0" smtClean="0"/>
              <a:t>文件的浏览批注，并能实现诸如计算器、日历等小工具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6534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控标重点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629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83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可插拔式录播主机，实现常态化录播功能。</a:t>
            </a:r>
            <a:endParaRPr lang="zh-CN" altLang="en-US" dirty="0" smtClean="0"/>
          </a:p>
          <a:p>
            <a:r>
              <a:rPr lang="zh-CN" altLang="en-US" dirty="0" smtClean="0"/>
              <a:t>只有</a:t>
            </a:r>
            <a:r>
              <a:rPr lang="en-US" altLang="zh-CN" dirty="0" smtClean="0"/>
              <a:t>70</a:t>
            </a:r>
            <a:r>
              <a:rPr lang="zh-CN" altLang="en-US" dirty="0" smtClean="0"/>
              <a:t>寸新产品支持录播功能，其他不支持</a:t>
            </a:r>
            <a:endParaRPr lang="en-US" altLang="zh-CN" dirty="0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685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7181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完善的质量管理体系，严格的管控体系。</a:t>
            </a: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原材料检验（</a:t>
            </a:r>
            <a:r>
              <a:rPr lang="en-US" altLang="zh-CN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IQC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）、产线质量检验（</a:t>
            </a:r>
            <a:r>
              <a:rPr lang="en-US" altLang="zh-CN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）、成品检验（</a:t>
            </a:r>
            <a:r>
              <a:rPr lang="en-US" altLang="zh-CN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FQC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）。多个环节的质量管控，确保产品的最终品质。</a:t>
            </a: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严格执行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48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小时工厂老化。</a:t>
            </a:r>
            <a:endParaRPr lang="en-US" altLang="zh-CN" sz="1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08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349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幼儿园可推荐用小尺寸</a:t>
            </a:r>
            <a:r>
              <a:rPr lang="en-US" altLang="zh-CN" dirty="0" smtClean="0"/>
              <a:t>65</a:t>
            </a:r>
            <a:r>
              <a:rPr lang="zh-CN" altLang="en-US" dirty="0" smtClean="0"/>
              <a:t>寸</a:t>
            </a:r>
            <a:endParaRPr lang="en-US" altLang="zh-CN" dirty="0" smtClean="0"/>
          </a:p>
          <a:p>
            <a:r>
              <a:rPr lang="zh-CN" altLang="en-US" dirty="0" smtClean="0"/>
              <a:t>小学中学可推荐用</a:t>
            </a:r>
            <a:r>
              <a:rPr lang="en-US" altLang="zh-CN" dirty="0" smtClean="0"/>
              <a:t>65/70/84</a:t>
            </a:r>
            <a:r>
              <a:rPr lang="zh-CN" altLang="en-US" dirty="0" smtClean="0"/>
              <a:t>寸</a:t>
            </a:r>
            <a:endParaRPr lang="en-US" altLang="zh-CN" dirty="0" smtClean="0"/>
          </a:p>
          <a:p>
            <a:r>
              <a:rPr lang="en-US" altLang="zh-CN" dirty="0" smtClean="0"/>
              <a:t>98</a:t>
            </a:r>
            <a:r>
              <a:rPr lang="zh-CN" altLang="en-US" dirty="0" smtClean="0"/>
              <a:t>寸多用于阶梯教室或其他场景展示使用</a:t>
            </a:r>
            <a:endParaRPr lang="en-US" altLang="zh-CN" dirty="0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809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一体机本身自带</a:t>
            </a:r>
            <a:r>
              <a:rPr lang="en-US" altLang="zh-CN" dirty="0" smtClean="0"/>
              <a:t>android</a:t>
            </a:r>
            <a:r>
              <a:rPr lang="zh-CN" altLang="en-US" dirty="0" smtClean="0"/>
              <a:t>系统，</a:t>
            </a:r>
            <a:r>
              <a:rPr lang="en-US" altLang="zh-CN" dirty="0" smtClean="0"/>
              <a:t>OPS</a:t>
            </a:r>
            <a:r>
              <a:rPr lang="zh-CN" altLang="en-US" dirty="0" smtClean="0"/>
              <a:t>提供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操作系统，实现教学的双系统切换功能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72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低辐射；</a:t>
            </a:r>
            <a:endParaRPr lang="en-US" altLang="zh-CN" dirty="0" smtClean="0"/>
          </a:p>
          <a:p>
            <a:r>
              <a:rPr lang="zh-CN" altLang="en-US" dirty="0" smtClean="0"/>
              <a:t>低功耗；</a:t>
            </a:r>
            <a:endParaRPr lang="en-US" altLang="zh-CN" dirty="0" smtClean="0"/>
          </a:p>
          <a:p>
            <a:r>
              <a:rPr lang="zh-CN" altLang="en-US" dirty="0" smtClean="0"/>
              <a:t>无闪屏；</a:t>
            </a:r>
            <a:endParaRPr lang="en-US" altLang="zh-CN" dirty="0" smtClean="0"/>
          </a:p>
          <a:p>
            <a:r>
              <a:rPr lang="zh-CN" altLang="en-US" dirty="0" smtClean="0"/>
              <a:t>长寿命；</a:t>
            </a:r>
            <a:endParaRPr lang="en-US" altLang="zh-CN" dirty="0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30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控标重点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62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红外接收器和电源指示灯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多功能电源键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安卓主界面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返回键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声音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声音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OSD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菜单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锁屏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解屏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9.SWITCH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电源总开关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（“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”端为开，“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”端为关）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1.HDMI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HDMI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输入接口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2.PC USB3.0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USB3.0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接口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3.PC USB3.0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USB3.0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接口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Android USB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安卓系统下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USB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TOUCH-USB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红外框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USB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6.AUDIO IN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音频输入接口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7.AUDIO OUT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音频输出接口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8. 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光感传感器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7EB916-0AB4-4BBA-B0E1-FE6DF5F7293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59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813406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单击此处输入密级</a:t>
            </a:r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3406" y="247984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3397" y="40739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3166" y="76229"/>
            <a:ext cx="819396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3166" y="229776"/>
            <a:ext cx="928254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2690" y="287888"/>
            <a:ext cx="867850" cy="461655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8443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3"/>
            <a:ext cx="7956468" cy="60015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1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1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38256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813406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单击此处输入密级</a:t>
            </a:r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3406" y="247984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3397" y="40739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73166" y="76230"/>
            <a:ext cx="819396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73166" y="137441"/>
            <a:ext cx="928254" cy="461655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72690" y="287888"/>
            <a:ext cx="867850" cy="461655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620312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3"/>
            <a:ext cx="7956468" cy="60015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1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1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255648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3406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3406" y="247984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3397" y="40739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2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993" y="80187"/>
            <a:ext cx="962617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58368" y="246087"/>
            <a:ext cx="947817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7321" y="408795"/>
            <a:ext cx="948867" cy="276989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2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106187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3"/>
            <a:ext cx="7956468" cy="600154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1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1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548402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6581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6581" y="257511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6571" y="43914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993" y="87878"/>
            <a:ext cx="9626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58368" y="253778"/>
            <a:ext cx="9478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7321" y="416486"/>
            <a:ext cx="94886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130667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1"/>
            <a:ext cx="7956468" cy="5539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0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0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4558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95493"/>
            <a:ext cx="1654444" cy="257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6581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6581" y="257511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6571" y="43914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993" y="87878"/>
            <a:ext cx="9626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58368" y="253778"/>
            <a:ext cx="9478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7321" y="416486"/>
            <a:ext cx="94886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341670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1"/>
            <a:ext cx="7956468" cy="5539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0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0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40778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351307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/>
            </a:lvl1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16581" y="105563"/>
            <a:ext cx="1436791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816581" y="257511"/>
            <a:ext cx="1436791" cy="244912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单击此处输入日期</a:t>
            </a:r>
            <a:endParaRPr lang="zh-CN" altLang="en-US" dirty="0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816571" y="439145"/>
            <a:ext cx="1571378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>
              <a:buFontTx/>
              <a:buNone/>
              <a:defRPr sz="1100" b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单击此处输入保密期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5993" y="87878"/>
            <a:ext cx="9626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密级级别：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58368" y="253778"/>
            <a:ext cx="94781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生效时间：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7321" y="416486"/>
            <a:ext cx="948867" cy="261600"/>
          </a:xfrm>
          <a:prstGeom prst="rect">
            <a:avLst/>
          </a:prstGeom>
          <a:noFill/>
        </p:spPr>
        <p:txBody>
          <a:bodyPr wrap="squar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保密期限：</a:t>
            </a:r>
            <a:endParaRPr lang="zh-CN" altLang="en-US" sz="1100" dirty="0">
              <a:solidFill>
                <a:srgbClr val="000000">
                  <a:lumMod val="50000"/>
                  <a:lumOff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3983215" y="4668467"/>
            <a:ext cx="1177574" cy="222647"/>
          </a:xfrm>
          <a:prstGeom prst="rect">
            <a:avLst/>
          </a:prstGeom>
        </p:spPr>
        <p:txBody>
          <a:bodyPr lIns="91430" tIns="45715" rIns="91430" bIns="45715" anchor="ctr"/>
          <a:lstStyle>
            <a:lvl1pPr marL="0" indent="0" algn="ctr">
              <a:buFontTx/>
              <a:buNone/>
              <a:defRPr sz="1200" b="0" u="none" baseline="0">
                <a:solidFill>
                  <a:srgbClr val="00918E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fld id="{C826C8DC-1C57-491B-9671-6E3B950D12CE}" type="datetime2">
              <a:rPr lang="zh-CN" altLang="en-US" smtClean="0"/>
              <a:pPr lvl="0"/>
              <a:t>2016年8月23日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65934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42204" y="3631107"/>
            <a:ext cx="1989307" cy="83098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smtClean="0">
                <a:solidFill>
                  <a:srgbClr val="00B0F0"/>
                </a:solidFill>
                <a:latin typeface="Calibri" pitchFamily="34" charset="0"/>
                <a:ea typeface="宋体" pitchFamily="2" charset="-122"/>
              </a:rPr>
              <a:t>Thanks</a:t>
            </a:r>
            <a:endParaRPr lang="zh-CN" altLang="en-US" sz="4800" b="1" dirty="0">
              <a:solidFill>
                <a:srgbClr val="00B0F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66255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科技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376843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呵护</a:t>
            </a:r>
            <a:endParaRPr lang="zh-CN" altLang="en-US" sz="40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2587431" y="3177936"/>
            <a:ext cx="1213774" cy="707876"/>
          </a:xfrm>
          <a:prstGeom prst="rect">
            <a:avLst/>
          </a:prstGeom>
          <a:noFill/>
        </p:spPr>
        <p:txBody>
          <a:bodyPr wrap="none" lIns="91430" tIns="45715" rIns="91430" bIns="45715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未来</a:t>
            </a:r>
            <a:endParaRPr lang="zh-CN" altLang="en-US" sz="40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037" y="4462101"/>
            <a:ext cx="7956468" cy="553988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本胶片及其附件含有海康威视公司的保密信息，仅限于公司内部传阅及培训学习使用。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禁止任何其他人以任何形式使用（包括但不限于全部或部分地泄露、复制、或散发）本胶片中的信息。</a:t>
            </a:r>
            <a:endParaRPr lang="en-US" altLang="zh-CN" sz="1000" dirty="0" smtClean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B2B2B2">
                    <a:lumMod val="50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如果您发现本胶片用于规定用途之外的情况，请您立即电话或邮件通知信息安全管理人员！</a:t>
            </a:r>
            <a:endParaRPr lang="zh-CN" altLang="en-US" sz="1000" dirty="0">
              <a:solidFill>
                <a:srgbClr val="B2B2B2">
                  <a:lumMod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07652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2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defTabSz="9142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defTabSz="9142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defTabSz="9142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94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406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68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2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47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55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lang="zh-CN" altLang="en-US" sz="4400" b="1" kern="1200" dirty="0" smtClean="0">
          <a:solidFill>
            <a:srgbClr val="0070C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14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8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43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574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57" indent="-34285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23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" y="3743903"/>
            <a:ext cx="9144000" cy="553998"/>
          </a:xfrm>
        </p:spPr>
        <p:txBody>
          <a:bodyPr/>
          <a:lstStyle/>
          <a:p>
            <a:r>
              <a:rPr lang="zh-CN" altLang="en-US" sz="3600" dirty="0" smtClean="0"/>
              <a:t> 智能交互一体机介绍</a:t>
            </a:r>
            <a:endParaRPr lang="zh-CN" altLang="en-US" sz="36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802856" y="113672"/>
            <a:ext cx="1436791" cy="222647"/>
          </a:xfrm>
        </p:spPr>
        <p:txBody>
          <a:bodyPr/>
          <a:lstStyle/>
          <a:p>
            <a:r>
              <a:rPr lang="zh-CN" altLang="en-US" dirty="0"/>
              <a:t>秘密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807056" y="263859"/>
            <a:ext cx="1436791" cy="244912"/>
          </a:xfrm>
        </p:spPr>
        <p:txBody>
          <a:bodyPr/>
          <a:lstStyle/>
          <a:p>
            <a:r>
              <a:rPr lang="en-US" altLang="zh-CN" dirty="0" smtClean="0"/>
              <a:t>2016</a:t>
            </a:r>
            <a:r>
              <a:rPr lang="zh-CN" altLang="en-US" dirty="0" smtClean="0"/>
              <a:t>年</a:t>
            </a:r>
            <a:r>
              <a:rPr lang="en-US" altLang="zh-CN" dirty="0"/>
              <a:t>5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22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807046" y="439145"/>
            <a:ext cx="1571378" cy="222647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年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983214" y="4668467"/>
            <a:ext cx="1434606" cy="222647"/>
          </a:xfrm>
        </p:spPr>
        <p:txBody>
          <a:bodyPr/>
          <a:lstStyle/>
          <a:p>
            <a:fld id="{0D2BF3EC-2182-40F2-A240-A02F5201FE16}" type="datetime2">
              <a:rPr lang="zh-CN" altLang="en-US" smtClean="0"/>
              <a:pPr/>
              <a:t>2016年8月23日</a:t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 bwMode="auto">
          <a:xfrm>
            <a:off x="2080260" y="120015"/>
            <a:ext cx="194310" cy="16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988826" y="120015"/>
            <a:ext cx="188595" cy="16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97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990000"/>
                </a:solidFill>
                <a:latin typeface="+mj-ea"/>
              </a:rPr>
              <a:t>2.1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面板控制键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630994" y="1059582"/>
            <a:ext cx="7354280" cy="3607088"/>
          </a:xfrm>
          <a:prstGeom prst="rect">
            <a:avLst/>
          </a:prstGeom>
        </p:spPr>
      </p:pic>
      <p:sp>
        <p:nvSpPr>
          <p:cNvPr id="12" name="线形标注 1(带强调线) 11"/>
          <p:cNvSpPr/>
          <p:nvPr/>
        </p:nvSpPr>
        <p:spPr>
          <a:xfrm>
            <a:off x="5148064" y="3651870"/>
            <a:ext cx="1216074" cy="468052"/>
          </a:xfrm>
          <a:prstGeom prst="accentCallout1">
            <a:avLst>
              <a:gd name="adj1" fmla="val 50553"/>
              <a:gd name="adj2" fmla="val -7458"/>
              <a:gd name="adj3" fmla="val 53436"/>
              <a:gd name="adj4" fmla="val -6456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前置按键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9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2.2 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前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置接口</a:t>
            </a: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167901" y="1711474"/>
            <a:ext cx="687768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990000"/>
                </a:solidFill>
                <a:latin typeface="+mj-ea"/>
              </a:rPr>
              <a:t>2.3 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中控菜单</a:t>
            </a:r>
          </a:p>
        </p:txBody>
      </p:sp>
      <p:sp>
        <p:nvSpPr>
          <p:cNvPr id="5" name="矩形 4"/>
          <p:cNvSpPr/>
          <p:nvPr/>
        </p:nvSpPr>
        <p:spPr>
          <a:xfrm>
            <a:off x="6578121" y="1203598"/>
            <a:ext cx="1800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智能调取中控菜单。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一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键切换信号源。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 smtClean="0">
                <a:latin typeface="+mj-ea"/>
                <a:ea typeface="+mj-ea"/>
              </a:rPr>
              <a:t>摁键或</a:t>
            </a:r>
            <a:r>
              <a:rPr lang="zh-CN" altLang="en-US" dirty="0" smtClean="0">
                <a:latin typeface="+mj-ea"/>
                <a:ea typeface="+mj-ea"/>
              </a:rPr>
              <a:t>手势切换出中控菜单</a:t>
            </a:r>
            <a:r>
              <a:rPr lang="zh-CN" altLang="zh-CN" dirty="0" smtClean="0">
                <a:latin typeface="+mj-ea"/>
                <a:ea typeface="+mj-ea"/>
              </a:rPr>
              <a:t>。</a:t>
            </a:r>
            <a:r>
              <a:rPr lang="zh-CN" altLang="zh-CN" dirty="0">
                <a:latin typeface="+mj-ea"/>
              </a:rPr>
              <a:t>点击【通道】，</a:t>
            </a:r>
            <a:r>
              <a:rPr lang="zh-CN" altLang="zh-CN" dirty="0" smtClean="0">
                <a:latin typeface="+mj-ea"/>
                <a:ea typeface="+mj-ea"/>
              </a:rPr>
              <a:t>选中</a:t>
            </a:r>
            <a:r>
              <a:rPr lang="zh-CN" altLang="zh-CN" dirty="0">
                <a:latin typeface="+mj-ea"/>
                <a:ea typeface="+mj-ea"/>
              </a:rPr>
              <a:t>某一信号源后，左侧预览窗口显示如下等待画面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83808" y="1203598"/>
            <a:ext cx="5644911" cy="341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>
                <a:solidFill>
                  <a:srgbClr val="990000"/>
                </a:solidFill>
                <a:latin typeface="+mj-ea"/>
              </a:rPr>
              <a:t>2.4 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显示界面</a:t>
            </a:r>
          </a:p>
        </p:txBody>
      </p:sp>
      <p:sp>
        <p:nvSpPr>
          <p:cNvPr id="5" name="矩形 4"/>
          <p:cNvSpPr/>
          <p:nvPr/>
        </p:nvSpPr>
        <p:spPr>
          <a:xfrm>
            <a:off x="6156176" y="987574"/>
            <a:ext cx="2520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latin typeface="+mj-ea"/>
                <a:ea typeface="+mj-ea"/>
              </a:rPr>
              <a:t>【</a:t>
            </a:r>
            <a:r>
              <a:rPr lang="zh-CN" altLang="en-US" dirty="0" smtClean="0">
                <a:latin typeface="+mj-ea"/>
                <a:ea typeface="+mj-ea"/>
              </a:rPr>
              <a:t>图像模式</a:t>
            </a:r>
            <a:r>
              <a:rPr lang="zh-CN" altLang="zh-CN" dirty="0" smtClean="0">
                <a:latin typeface="+mj-ea"/>
                <a:ea typeface="+mj-ea"/>
              </a:rPr>
              <a:t>】</a:t>
            </a:r>
            <a:r>
              <a:rPr lang="zh-CN" altLang="zh-CN" dirty="0">
                <a:latin typeface="+mj-ea"/>
                <a:ea typeface="+mj-ea"/>
              </a:rPr>
              <a:t>可选择</a:t>
            </a:r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</a:rPr>
              <a:t>标准、明亮、柔和、</a:t>
            </a:r>
            <a:r>
              <a:rPr lang="zh-CN" altLang="zh-CN" dirty="0" smtClean="0">
                <a:solidFill>
                  <a:srgbClr val="FF0000"/>
                </a:solidFill>
                <a:latin typeface="+mj-ea"/>
                <a:ea typeface="+mj-ea"/>
              </a:rPr>
              <a:t>用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户</a:t>
            </a:r>
            <a:r>
              <a:rPr lang="zh-CN" altLang="en-US" dirty="0" smtClean="0">
                <a:latin typeface="+mj-ea"/>
                <a:ea typeface="+mj-ea"/>
              </a:rPr>
              <a:t>等多种模式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选择</a:t>
            </a:r>
            <a:r>
              <a:rPr lang="zh-CN" altLang="zh-CN" dirty="0">
                <a:latin typeface="+mj-ea"/>
                <a:ea typeface="+mj-ea"/>
              </a:rPr>
              <a:t>【用户】模式时，可手动调节对比度、亮度、锐度以及饱和度的数值大小</a:t>
            </a:r>
            <a:r>
              <a:rPr lang="zh-CN" altLang="zh-CN" dirty="0" smtClean="0">
                <a:latin typeface="+mj-ea"/>
                <a:ea typeface="+mj-ea"/>
              </a:rPr>
              <a:t>；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点击</a:t>
            </a:r>
            <a:r>
              <a:rPr lang="zh-CN" altLang="zh-CN" dirty="0">
                <a:latin typeface="+mj-ea"/>
                <a:ea typeface="+mj-ea"/>
              </a:rPr>
              <a:t>【色温】可选择标准、冷色以及暖色三种模式</a:t>
            </a:r>
            <a:r>
              <a:rPr lang="zh-CN" altLang="zh-CN" dirty="0" smtClean="0">
                <a:latin typeface="+mj-ea"/>
                <a:ea typeface="+mj-ea"/>
              </a:rPr>
              <a:t>；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点击</a:t>
            </a:r>
            <a:r>
              <a:rPr lang="zh-CN" altLang="zh-CN" dirty="0">
                <a:latin typeface="+mj-ea"/>
                <a:ea typeface="+mj-ea"/>
              </a:rPr>
              <a:t>【缩放模式】可选择默认、</a:t>
            </a:r>
            <a:r>
              <a:rPr lang="en-US" altLang="zh-CN" dirty="0">
                <a:latin typeface="+mj-ea"/>
                <a:ea typeface="+mj-ea"/>
              </a:rPr>
              <a:t>16:9</a:t>
            </a:r>
            <a:r>
              <a:rPr lang="zh-CN" altLang="zh-CN" dirty="0">
                <a:latin typeface="+mj-ea"/>
                <a:ea typeface="+mj-ea"/>
              </a:rPr>
              <a:t>、</a:t>
            </a:r>
            <a:r>
              <a:rPr lang="en-US" altLang="zh-CN" dirty="0">
                <a:latin typeface="+mj-ea"/>
                <a:ea typeface="+mj-ea"/>
              </a:rPr>
              <a:t>4</a:t>
            </a:r>
            <a:r>
              <a:rPr lang="zh-CN" altLang="zh-CN" dirty="0">
                <a:latin typeface="+mj-ea"/>
                <a:ea typeface="+mj-ea"/>
              </a:rPr>
              <a:t>：</a:t>
            </a:r>
            <a:r>
              <a:rPr lang="en-US" altLang="zh-CN" dirty="0">
                <a:latin typeface="+mj-ea"/>
                <a:ea typeface="+mj-ea"/>
              </a:rPr>
              <a:t>3</a:t>
            </a:r>
            <a:r>
              <a:rPr lang="zh-CN" altLang="zh-CN" dirty="0">
                <a:latin typeface="+mj-ea"/>
                <a:ea typeface="+mj-ea"/>
              </a:rPr>
              <a:t>等</a:t>
            </a:r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</a:rPr>
              <a:t>多种缩放模式。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67544" y="1059582"/>
            <a:ext cx="5540375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2.5 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声音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界面</a:t>
            </a:r>
          </a:p>
        </p:txBody>
      </p:sp>
      <p:sp>
        <p:nvSpPr>
          <p:cNvPr id="5" name="矩形 4"/>
          <p:cNvSpPr/>
          <p:nvPr/>
        </p:nvSpPr>
        <p:spPr>
          <a:xfrm>
            <a:off x="6314022" y="1250076"/>
            <a:ext cx="23762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j-ea"/>
                <a:ea typeface="+mj-ea"/>
              </a:rPr>
              <a:t>点击【声音模式】可选择标准、影院、音乐、用户等多种模式</a:t>
            </a:r>
            <a:r>
              <a:rPr lang="zh-CN" altLang="zh-CN" dirty="0" smtClean="0">
                <a:latin typeface="+mj-ea"/>
                <a:ea typeface="+mj-ea"/>
              </a:rPr>
              <a:t>，</a:t>
            </a:r>
            <a:endParaRPr lang="en-US" altLang="zh-CN" dirty="0" smtClean="0">
              <a:latin typeface="+mj-ea"/>
              <a:ea typeface="+mj-ea"/>
            </a:endParaRPr>
          </a:p>
          <a:p>
            <a:endParaRPr lang="en-US" altLang="zh-CN" dirty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选择</a:t>
            </a:r>
            <a:r>
              <a:rPr lang="zh-CN" altLang="zh-CN" dirty="0">
                <a:latin typeface="+mj-ea"/>
                <a:ea typeface="+mj-ea"/>
              </a:rPr>
              <a:t>【用户】模式时，可手动调节低音、高音、以及平衡值的大小</a:t>
            </a:r>
            <a:r>
              <a:rPr lang="zh-CN" altLang="zh-CN" dirty="0" smtClean="0">
                <a:latin typeface="+mj-ea"/>
                <a:ea typeface="+mj-ea"/>
              </a:rPr>
              <a:t>。</a:t>
            </a:r>
            <a:endParaRPr lang="en-US" altLang="zh-CN" dirty="0" smtClean="0">
              <a:latin typeface="+mj-ea"/>
              <a:ea typeface="+mj-ea"/>
            </a:endParaRPr>
          </a:p>
          <a:p>
            <a:endParaRPr lang="en-US" altLang="zh-CN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具备单独听功能配合教学情景。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467544" y="1131590"/>
            <a:ext cx="5540375" cy="337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2.6  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智能光感</a:t>
            </a:r>
            <a:endParaRPr lang="zh-CN" altLang="en-US" sz="32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80277" y="1707654"/>
            <a:ext cx="20162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j-ea"/>
                <a:ea typeface="+mj-ea"/>
              </a:rPr>
              <a:t>可手动调节背光值大小</a:t>
            </a:r>
            <a:r>
              <a:rPr lang="zh-CN" altLang="zh-CN" dirty="0" smtClean="0">
                <a:latin typeface="+mj-ea"/>
                <a:ea typeface="+mj-ea"/>
              </a:rPr>
              <a:t>；</a:t>
            </a:r>
            <a:endParaRPr lang="en-US" altLang="zh-CN" dirty="0" smtClean="0">
              <a:latin typeface="+mj-ea"/>
              <a:ea typeface="+mj-ea"/>
            </a:endParaRPr>
          </a:p>
          <a:p>
            <a:endParaRPr lang="en-US" altLang="zh-CN" dirty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开启</a:t>
            </a:r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</a:rPr>
              <a:t>【背光自动调整】</a:t>
            </a:r>
            <a:r>
              <a:rPr lang="zh-CN" altLang="zh-CN" dirty="0">
                <a:latin typeface="+mj-ea"/>
                <a:ea typeface="+mj-ea"/>
              </a:rPr>
              <a:t>，屏幕自动根据环境亮度调节背光值大小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1201198"/>
            <a:ext cx="5507990" cy="334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2.7 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其他</a:t>
            </a:r>
            <a:r>
              <a:rPr lang="zh-CN" altLang="en-US" sz="3200" b="1" dirty="0">
                <a:solidFill>
                  <a:srgbClr val="990000"/>
                </a:solidFill>
                <a:latin typeface="+mj-ea"/>
              </a:rPr>
              <a:t>界面</a:t>
            </a:r>
          </a:p>
        </p:txBody>
      </p:sp>
      <p:sp>
        <p:nvSpPr>
          <p:cNvPr id="2" name="矩形 1"/>
          <p:cNvSpPr/>
          <p:nvPr/>
        </p:nvSpPr>
        <p:spPr>
          <a:xfrm>
            <a:off x="6439229" y="690869"/>
            <a:ext cx="2286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j-ea"/>
                <a:ea typeface="+mj-ea"/>
              </a:rPr>
              <a:t>当信号源为</a:t>
            </a:r>
            <a:r>
              <a:rPr lang="en-US" altLang="zh-CN" dirty="0">
                <a:latin typeface="+mj-ea"/>
                <a:ea typeface="+mj-ea"/>
              </a:rPr>
              <a:t>VGA</a:t>
            </a:r>
            <a:r>
              <a:rPr lang="zh-CN" altLang="zh-CN" dirty="0">
                <a:latin typeface="+mj-ea"/>
                <a:ea typeface="+mj-ea"/>
              </a:rPr>
              <a:t>时，可手动调节相位、时钟、水平位移以及垂直位移</a:t>
            </a:r>
            <a:r>
              <a:rPr lang="zh-CN" altLang="zh-CN" dirty="0" smtClean="0">
                <a:latin typeface="+mj-ea"/>
                <a:ea typeface="+mj-ea"/>
              </a:rPr>
              <a:t>；</a:t>
            </a:r>
            <a:endParaRPr lang="en-US" altLang="zh-CN" dirty="0" smtClean="0">
              <a:latin typeface="+mj-ea"/>
              <a:ea typeface="+mj-ea"/>
            </a:endParaRPr>
          </a:p>
          <a:p>
            <a:endParaRPr lang="en-US" altLang="zh-CN" dirty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开启</a:t>
            </a:r>
            <a:r>
              <a:rPr lang="zh-CN" altLang="zh-CN" dirty="0">
                <a:latin typeface="+mj-ea"/>
                <a:ea typeface="+mj-ea"/>
              </a:rPr>
              <a:t>【自动调整】，智能交互一体机可根据信号源画面自动调整以上</a:t>
            </a:r>
            <a:r>
              <a:rPr lang="zh-CN" altLang="zh-CN" dirty="0" smtClean="0">
                <a:latin typeface="+mj-ea"/>
                <a:ea typeface="+mj-ea"/>
              </a:rPr>
              <a:t>参数。</a:t>
            </a:r>
            <a:endParaRPr lang="en-US" altLang="zh-CN" dirty="0" smtClean="0">
              <a:latin typeface="+mj-ea"/>
              <a:ea typeface="+mj-ea"/>
            </a:endParaRPr>
          </a:p>
          <a:p>
            <a:endParaRPr lang="en-US" altLang="zh-CN" dirty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开启</a:t>
            </a:r>
            <a:r>
              <a:rPr lang="zh-CN" altLang="zh-CN" dirty="0">
                <a:latin typeface="+mj-ea"/>
                <a:ea typeface="+mj-ea"/>
              </a:rPr>
              <a:t>【状态栏】，智能交互一体机屏幕左上角</a:t>
            </a:r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</a:rPr>
              <a:t>显示当前设备温度、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</a:rPr>
              <a:t>CPU</a:t>
            </a:r>
            <a:r>
              <a:rPr lang="zh-CN" altLang="zh-CN" dirty="0">
                <a:solidFill>
                  <a:srgbClr val="FF0000"/>
                </a:solidFill>
                <a:latin typeface="+mj-ea"/>
                <a:ea typeface="+mj-ea"/>
              </a:rPr>
              <a:t>使用率以及内存使用率。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275606"/>
            <a:ext cx="5471795" cy="307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0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solidFill>
                <a:srgbClr val="99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0123495"/>
              </p:ext>
            </p:extLst>
          </p:nvPr>
        </p:nvGraphicFramePr>
        <p:xfrm>
          <a:off x="755577" y="1203598"/>
          <a:ext cx="770485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00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3.1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配套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软件齐全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28981"/>
            <a:ext cx="1888985" cy="1022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7206" y="356127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智慧教学软件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95686"/>
            <a:ext cx="1457217" cy="1089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714308" y="35705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多屏互动软件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8"/>
          <a:stretch/>
        </p:blipFill>
        <p:spPr bwMode="auto">
          <a:xfrm>
            <a:off x="4679237" y="2028981"/>
            <a:ext cx="1908987" cy="102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54730" y="357057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集中控制系统软件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111901"/>
            <a:ext cx="1688601" cy="1037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7020272" y="355449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</a:rPr>
              <a:t>任意通道批注软件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" t="17084" r="734" b="2918"/>
          <a:stretch/>
        </p:blipFill>
        <p:spPr>
          <a:xfrm>
            <a:off x="2447764" y="969224"/>
            <a:ext cx="6696236" cy="41742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30" tIns="45715" rIns="91430" bIns="45715" rtlCol="0" anchor="ctr"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3.2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智慧教学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564" y="1203598"/>
            <a:ext cx="3096344" cy="3309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zh-CN" dirty="0" smtClean="0">
                <a:solidFill>
                  <a:schemeClr val="accent5">
                    <a:lumMod val="50000"/>
                  </a:schemeClr>
                </a:solidFill>
                <a:latin typeface="+mn-ea"/>
              </a:rPr>
              <a:t>简称</a:t>
            </a:r>
            <a:r>
              <a:rPr lang="zh-CN" altLang="zh-CN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电子白板软件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，</a:t>
            </a:r>
            <a:r>
              <a:rPr lang="zh-CN" altLang="zh-CN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结合一体机</a:t>
            </a: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,</a:t>
            </a:r>
            <a:r>
              <a:rPr lang="zh-CN" altLang="zh-CN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组成一个交互式的协作会议或教学环境，配备的电子笔可代替鼠标和粉笔，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完成</a:t>
            </a:r>
            <a:r>
              <a:rPr lang="zh-CN" altLang="zh-CN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书写、绘图、直接操控电脑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等功能；</a:t>
            </a:r>
            <a:endParaRPr lang="en-US" altLang="zh-CN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CN" dirty="0" smtClean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301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0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solidFill>
                <a:srgbClr val="99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9067553"/>
              </p:ext>
            </p:extLst>
          </p:nvPr>
        </p:nvGraphicFramePr>
        <p:xfrm>
          <a:off x="755577" y="1203598"/>
          <a:ext cx="770485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53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152" y="736228"/>
            <a:ext cx="7515010" cy="422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821624"/>
            <a:ext cx="1710057" cy="219483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5925" y="4454636"/>
            <a:ext cx="236659" cy="219516"/>
          </a:xfrm>
          <a:prstGeom prst="rect">
            <a:avLst/>
          </a:prstGeom>
          <a:solidFill>
            <a:srgbClr val="7F7F7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18598" y="2585919"/>
            <a:ext cx="1505921" cy="2218079"/>
            <a:chOff x="936677" y="3133924"/>
            <a:chExt cx="1878904" cy="2767448"/>
          </a:xfrm>
        </p:grpSpPr>
        <p:sp>
          <p:nvSpPr>
            <p:cNvPr id="14" name="椭圆 13"/>
            <p:cNvSpPr/>
            <p:nvPr/>
          </p:nvSpPr>
          <p:spPr>
            <a:xfrm>
              <a:off x="936677" y="5486400"/>
              <a:ext cx="1118624" cy="414972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上箭头 7"/>
            <p:cNvSpPr/>
            <p:nvPr/>
          </p:nvSpPr>
          <p:spPr>
            <a:xfrm rot="1023291">
              <a:off x="1632144" y="3625174"/>
              <a:ext cx="507492" cy="2039127"/>
            </a:xfrm>
            <a:custGeom>
              <a:avLst/>
              <a:gdLst>
                <a:gd name="connsiteX0" fmla="*/ 0 w 795528"/>
                <a:gd name="connsiteY0" fmla="*/ 397764 h 941832"/>
                <a:gd name="connsiteX1" fmla="*/ 397764 w 795528"/>
                <a:gd name="connsiteY1" fmla="*/ 0 h 941832"/>
                <a:gd name="connsiteX2" fmla="*/ 795528 w 795528"/>
                <a:gd name="connsiteY2" fmla="*/ 397764 h 941832"/>
                <a:gd name="connsiteX3" fmla="*/ 596646 w 795528"/>
                <a:gd name="connsiteY3" fmla="*/ 397764 h 941832"/>
                <a:gd name="connsiteX4" fmla="*/ 596646 w 795528"/>
                <a:gd name="connsiteY4" fmla="*/ 941832 h 941832"/>
                <a:gd name="connsiteX5" fmla="*/ 198882 w 795528"/>
                <a:gd name="connsiteY5" fmla="*/ 941832 h 941832"/>
                <a:gd name="connsiteX6" fmla="*/ 198882 w 795528"/>
                <a:gd name="connsiteY6" fmla="*/ 397764 h 941832"/>
                <a:gd name="connsiteX7" fmla="*/ 0 w 795528"/>
                <a:gd name="connsiteY7" fmla="*/ 397764 h 941832"/>
                <a:gd name="connsiteX0" fmla="*/ 0 w 795528"/>
                <a:gd name="connsiteY0" fmla="*/ 397764 h 969264"/>
                <a:gd name="connsiteX1" fmla="*/ 397764 w 795528"/>
                <a:gd name="connsiteY1" fmla="*/ 0 h 969264"/>
                <a:gd name="connsiteX2" fmla="*/ 795528 w 795528"/>
                <a:gd name="connsiteY2" fmla="*/ 397764 h 969264"/>
                <a:gd name="connsiteX3" fmla="*/ 596646 w 795528"/>
                <a:gd name="connsiteY3" fmla="*/ 397764 h 969264"/>
                <a:gd name="connsiteX4" fmla="*/ 596646 w 795528"/>
                <a:gd name="connsiteY4" fmla="*/ 941832 h 969264"/>
                <a:gd name="connsiteX5" fmla="*/ 363474 w 795528"/>
                <a:gd name="connsiteY5" fmla="*/ 969264 h 969264"/>
                <a:gd name="connsiteX6" fmla="*/ 198882 w 795528"/>
                <a:gd name="connsiteY6" fmla="*/ 397764 h 969264"/>
                <a:gd name="connsiteX7" fmla="*/ 0 w 795528"/>
                <a:gd name="connsiteY7" fmla="*/ 397764 h 969264"/>
                <a:gd name="connsiteX0" fmla="*/ 0 w 795528"/>
                <a:gd name="connsiteY0" fmla="*/ 397764 h 983552"/>
                <a:gd name="connsiteX1" fmla="*/ 397764 w 795528"/>
                <a:gd name="connsiteY1" fmla="*/ 0 h 983552"/>
                <a:gd name="connsiteX2" fmla="*/ 795528 w 795528"/>
                <a:gd name="connsiteY2" fmla="*/ 397764 h 983552"/>
                <a:gd name="connsiteX3" fmla="*/ 596646 w 795528"/>
                <a:gd name="connsiteY3" fmla="*/ 397764 h 983552"/>
                <a:gd name="connsiteX4" fmla="*/ 596646 w 795528"/>
                <a:gd name="connsiteY4" fmla="*/ 941832 h 983552"/>
                <a:gd name="connsiteX5" fmla="*/ 406337 w 795528"/>
                <a:gd name="connsiteY5" fmla="*/ 983552 h 983552"/>
                <a:gd name="connsiteX6" fmla="*/ 198882 w 795528"/>
                <a:gd name="connsiteY6" fmla="*/ 397764 h 983552"/>
                <a:gd name="connsiteX7" fmla="*/ 0 w 795528"/>
                <a:gd name="connsiteY7" fmla="*/ 397764 h 983552"/>
                <a:gd name="connsiteX0" fmla="*/ 0 w 795528"/>
                <a:gd name="connsiteY0" fmla="*/ 397764 h 989457"/>
                <a:gd name="connsiteX1" fmla="*/ 397764 w 795528"/>
                <a:gd name="connsiteY1" fmla="*/ 0 h 989457"/>
                <a:gd name="connsiteX2" fmla="*/ 795528 w 795528"/>
                <a:gd name="connsiteY2" fmla="*/ 397764 h 989457"/>
                <a:gd name="connsiteX3" fmla="*/ 596646 w 795528"/>
                <a:gd name="connsiteY3" fmla="*/ 397764 h 989457"/>
                <a:gd name="connsiteX4" fmla="*/ 410908 w 795528"/>
                <a:gd name="connsiteY4" fmla="*/ 989457 h 989457"/>
                <a:gd name="connsiteX5" fmla="*/ 406337 w 795528"/>
                <a:gd name="connsiteY5" fmla="*/ 983552 h 989457"/>
                <a:gd name="connsiteX6" fmla="*/ 198882 w 795528"/>
                <a:gd name="connsiteY6" fmla="*/ 397764 h 989457"/>
                <a:gd name="connsiteX7" fmla="*/ 0 w 795528"/>
                <a:gd name="connsiteY7" fmla="*/ 397764 h 989457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403956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403956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394431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01383 w 795528"/>
                <a:gd name="connsiteY4" fmla="*/ 989457 h 990696"/>
                <a:gd name="connsiteX5" fmla="*/ 394431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528" h="990696">
                  <a:moveTo>
                    <a:pt x="0" y="397764"/>
                  </a:moveTo>
                  <a:lnTo>
                    <a:pt x="397764" y="0"/>
                  </a:lnTo>
                  <a:lnTo>
                    <a:pt x="795528" y="397764"/>
                  </a:lnTo>
                  <a:lnTo>
                    <a:pt x="596646" y="397764"/>
                  </a:lnTo>
                  <a:lnTo>
                    <a:pt x="401383" y="989457"/>
                  </a:lnTo>
                  <a:lnTo>
                    <a:pt x="394431" y="990696"/>
                  </a:lnTo>
                  <a:lnTo>
                    <a:pt x="198882" y="397764"/>
                  </a:lnTo>
                  <a:lnTo>
                    <a:pt x="0" y="397764"/>
                  </a:lnTo>
                  <a:close/>
                </a:path>
              </a:pathLst>
            </a:custGeom>
            <a:gradFill>
              <a:gsLst>
                <a:gs pos="99000">
                  <a:schemeClr val="bg1">
                    <a:alpha val="18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98581" y="3133924"/>
              <a:ext cx="1217000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翻</a:t>
              </a:r>
              <a:r>
                <a:rPr lang="zh-CN" altLang="en-US" sz="2000" b="1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页按钮</a:t>
              </a:r>
              <a:endParaRPr lang="zh-CN" altLang="en-US" sz="2000" b="1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30487" y="2657485"/>
            <a:ext cx="4617777" cy="2218521"/>
            <a:chOff x="3215251" y="3133924"/>
            <a:chExt cx="5761497" cy="2767999"/>
          </a:xfrm>
        </p:grpSpPr>
        <p:sp>
          <p:nvSpPr>
            <p:cNvPr id="11" name="椭圆 10"/>
            <p:cNvSpPr/>
            <p:nvPr/>
          </p:nvSpPr>
          <p:spPr>
            <a:xfrm>
              <a:off x="3215251" y="5286375"/>
              <a:ext cx="5761497" cy="615548"/>
            </a:xfrm>
            <a:prstGeom prst="ellipse">
              <a:avLst/>
            </a:prstGeom>
            <a:noFill/>
            <a:ln w="28575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上箭头 7"/>
            <p:cNvSpPr/>
            <p:nvPr/>
          </p:nvSpPr>
          <p:spPr>
            <a:xfrm>
              <a:off x="5842253" y="3595589"/>
              <a:ext cx="507492" cy="1775571"/>
            </a:xfrm>
            <a:custGeom>
              <a:avLst/>
              <a:gdLst>
                <a:gd name="connsiteX0" fmla="*/ 0 w 795528"/>
                <a:gd name="connsiteY0" fmla="*/ 397764 h 941832"/>
                <a:gd name="connsiteX1" fmla="*/ 397764 w 795528"/>
                <a:gd name="connsiteY1" fmla="*/ 0 h 941832"/>
                <a:gd name="connsiteX2" fmla="*/ 795528 w 795528"/>
                <a:gd name="connsiteY2" fmla="*/ 397764 h 941832"/>
                <a:gd name="connsiteX3" fmla="*/ 596646 w 795528"/>
                <a:gd name="connsiteY3" fmla="*/ 397764 h 941832"/>
                <a:gd name="connsiteX4" fmla="*/ 596646 w 795528"/>
                <a:gd name="connsiteY4" fmla="*/ 941832 h 941832"/>
                <a:gd name="connsiteX5" fmla="*/ 198882 w 795528"/>
                <a:gd name="connsiteY5" fmla="*/ 941832 h 941832"/>
                <a:gd name="connsiteX6" fmla="*/ 198882 w 795528"/>
                <a:gd name="connsiteY6" fmla="*/ 397764 h 941832"/>
                <a:gd name="connsiteX7" fmla="*/ 0 w 795528"/>
                <a:gd name="connsiteY7" fmla="*/ 397764 h 941832"/>
                <a:gd name="connsiteX0" fmla="*/ 0 w 795528"/>
                <a:gd name="connsiteY0" fmla="*/ 397764 h 969264"/>
                <a:gd name="connsiteX1" fmla="*/ 397764 w 795528"/>
                <a:gd name="connsiteY1" fmla="*/ 0 h 969264"/>
                <a:gd name="connsiteX2" fmla="*/ 795528 w 795528"/>
                <a:gd name="connsiteY2" fmla="*/ 397764 h 969264"/>
                <a:gd name="connsiteX3" fmla="*/ 596646 w 795528"/>
                <a:gd name="connsiteY3" fmla="*/ 397764 h 969264"/>
                <a:gd name="connsiteX4" fmla="*/ 596646 w 795528"/>
                <a:gd name="connsiteY4" fmla="*/ 941832 h 969264"/>
                <a:gd name="connsiteX5" fmla="*/ 363474 w 795528"/>
                <a:gd name="connsiteY5" fmla="*/ 969264 h 969264"/>
                <a:gd name="connsiteX6" fmla="*/ 198882 w 795528"/>
                <a:gd name="connsiteY6" fmla="*/ 397764 h 969264"/>
                <a:gd name="connsiteX7" fmla="*/ 0 w 795528"/>
                <a:gd name="connsiteY7" fmla="*/ 397764 h 969264"/>
                <a:gd name="connsiteX0" fmla="*/ 0 w 795528"/>
                <a:gd name="connsiteY0" fmla="*/ 397764 h 983552"/>
                <a:gd name="connsiteX1" fmla="*/ 397764 w 795528"/>
                <a:gd name="connsiteY1" fmla="*/ 0 h 983552"/>
                <a:gd name="connsiteX2" fmla="*/ 795528 w 795528"/>
                <a:gd name="connsiteY2" fmla="*/ 397764 h 983552"/>
                <a:gd name="connsiteX3" fmla="*/ 596646 w 795528"/>
                <a:gd name="connsiteY3" fmla="*/ 397764 h 983552"/>
                <a:gd name="connsiteX4" fmla="*/ 596646 w 795528"/>
                <a:gd name="connsiteY4" fmla="*/ 941832 h 983552"/>
                <a:gd name="connsiteX5" fmla="*/ 406337 w 795528"/>
                <a:gd name="connsiteY5" fmla="*/ 983552 h 983552"/>
                <a:gd name="connsiteX6" fmla="*/ 198882 w 795528"/>
                <a:gd name="connsiteY6" fmla="*/ 397764 h 983552"/>
                <a:gd name="connsiteX7" fmla="*/ 0 w 795528"/>
                <a:gd name="connsiteY7" fmla="*/ 397764 h 983552"/>
                <a:gd name="connsiteX0" fmla="*/ 0 w 795528"/>
                <a:gd name="connsiteY0" fmla="*/ 397764 h 989457"/>
                <a:gd name="connsiteX1" fmla="*/ 397764 w 795528"/>
                <a:gd name="connsiteY1" fmla="*/ 0 h 989457"/>
                <a:gd name="connsiteX2" fmla="*/ 795528 w 795528"/>
                <a:gd name="connsiteY2" fmla="*/ 397764 h 989457"/>
                <a:gd name="connsiteX3" fmla="*/ 596646 w 795528"/>
                <a:gd name="connsiteY3" fmla="*/ 397764 h 989457"/>
                <a:gd name="connsiteX4" fmla="*/ 410908 w 795528"/>
                <a:gd name="connsiteY4" fmla="*/ 989457 h 989457"/>
                <a:gd name="connsiteX5" fmla="*/ 406337 w 795528"/>
                <a:gd name="connsiteY5" fmla="*/ 983552 h 989457"/>
                <a:gd name="connsiteX6" fmla="*/ 198882 w 795528"/>
                <a:gd name="connsiteY6" fmla="*/ 397764 h 989457"/>
                <a:gd name="connsiteX7" fmla="*/ 0 w 795528"/>
                <a:gd name="connsiteY7" fmla="*/ 397764 h 989457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403956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403956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10908 w 795528"/>
                <a:gd name="connsiteY4" fmla="*/ 989457 h 990696"/>
                <a:gd name="connsiteX5" fmla="*/ 394431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  <a:gd name="connsiteX0" fmla="*/ 0 w 795528"/>
                <a:gd name="connsiteY0" fmla="*/ 397764 h 990696"/>
                <a:gd name="connsiteX1" fmla="*/ 397764 w 795528"/>
                <a:gd name="connsiteY1" fmla="*/ 0 h 990696"/>
                <a:gd name="connsiteX2" fmla="*/ 795528 w 795528"/>
                <a:gd name="connsiteY2" fmla="*/ 397764 h 990696"/>
                <a:gd name="connsiteX3" fmla="*/ 596646 w 795528"/>
                <a:gd name="connsiteY3" fmla="*/ 397764 h 990696"/>
                <a:gd name="connsiteX4" fmla="*/ 401383 w 795528"/>
                <a:gd name="connsiteY4" fmla="*/ 989457 h 990696"/>
                <a:gd name="connsiteX5" fmla="*/ 394431 w 795528"/>
                <a:gd name="connsiteY5" fmla="*/ 990696 h 990696"/>
                <a:gd name="connsiteX6" fmla="*/ 198882 w 795528"/>
                <a:gd name="connsiteY6" fmla="*/ 397764 h 990696"/>
                <a:gd name="connsiteX7" fmla="*/ 0 w 795528"/>
                <a:gd name="connsiteY7" fmla="*/ 397764 h 990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528" h="990696">
                  <a:moveTo>
                    <a:pt x="0" y="397764"/>
                  </a:moveTo>
                  <a:lnTo>
                    <a:pt x="397764" y="0"/>
                  </a:lnTo>
                  <a:lnTo>
                    <a:pt x="795528" y="397764"/>
                  </a:lnTo>
                  <a:lnTo>
                    <a:pt x="596646" y="397764"/>
                  </a:lnTo>
                  <a:lnTo>
                    <a:pt x="401383" y="989457"/>
                  </a:lnTo>
                  <a:lnTo>
                    <a:pt x="394431" y="990696"/>
                  </a:lnTo>
                  <a:lnTo>
                    <a:pt x="198882" y="397764"/>
                  </a:lnTo>
                  <a:lnTo>
                    <a:pt x="0" y="397764"/>
                  </a:lnTo>
                  <a:close/>
                </a:path>
              </a:pathLst>
            </a:custGeom>
            <a:gradFill>
              <a:gsLst>
                <a:gs pos="99000">
                  <a:schemeClr val="bg1">
                    <a:alpha val="18000"/>
                  </a:schemeClr>
                </a:gs>
                <a:gs pos="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16542" y="3133924"/>
              <a:ext cx="95891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mtClean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工具栏</a:t>
              </a:r>
              <a:endParaRPr lang="zh-CN" altLang="en-US" sz="2000" b="1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 rot="5400000">
            <a:off x="6964368" y="2388012"/>
            <a:ext cx="2608470" cy="527674"/>
          </a:xfrm>
          <a:prstGeom prst="ellipse">
            <a:avLst/>
          </a:prstGeom>
          <a:noFill/>
          <a:ln w="28575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上箭头 7"/>
          <p:cNvSpPr/>
          <p:nvPr/>
        </p:nvSpPr>
        <p:spPr>
          <a:xfrm rot="16200000">
            <a:off x="7041449" y="1854431"/>
            <a:ext cx="406750" cy="1423103"/>
          </a:xfrm>
          <a:custGeom>
            <a:avLst/>
            <a:gdLst>
              <a:gd name="connsiteX0" fmla="*/ 0 w 795528"/>
              <a:gd name="connsiteY0" fmla="*/ 397764 h 941832"/>
              <a:gd name="connsiteX1" fmla="*/ 397764 w 795528"/>
              <a:gd name="connsiteY1" fmla="*/ 0 h 941832"/>
              <a:gd name="connsiteX2" fmla="*/ 795528 w 795528"/>
              <a:gd name="connsiteY2" fmla="*/ 397764 h 941832"/>
              <a:gd name="connsiteX3" fmla="*/ 596646 w 795528"/>
              <a:gd name="connsiteY3" fmla="*/ 397764 h 941832"/>
              <a:gd name="connsiteX4" fmla="*/ 596646 w 795528"/>
              <a:gd name="connsiteY4" fmla="*/ 941832 h 941832"/>
              <a:gd name="connsiteX5" fmla="*/ 198882 w 795528"/>
              <a:gd name="connsiteY5" fmla="*/ 941832 h 941832"/>
              <a:gd name="connsiteX6" fmla="*/ 198882 w 795528"/>
              <a:gd name="connsiteY6" fmla="*/ 397764 h 941832"/>
              <a:gd name="connsiteX7" fmla="*/ 0 w 795528"/>
              <a:gd name="connsiteY7" fmla="*/ 397764 h 941832"/>
              <a:gd name="connsiteX0" fmla="*/ 0 w 795528"/>
              <a:gd name="connsiteY0" fmla="*/ 397764 h 969264"/>
              <a:gd name="connsiteX1" fmla="*/ 397764 w 795528"/>
              <a:gd name="connsiteY1" fmla="*/ 0 h 969264"/>
              <a:gd name="connsiteX2" fmla="*/ 795528 w 795528"/>
              <a:gd name="connsiteY2" fmla="*/ 397764 h 969264"/>
              <a:gd name="connsiteX3" fmla="*/ 596646 w 795528"/>
              <a:gd name="connsiteY3" fmla="*/ 397764 h 969264"/>
              <a:gd name="connsiteX4" fmla="*/ 596646 w 795528"/>
              <a:gd name="connsiteY4" fmla="*/ 941832 h 969264"/>
              <a:gd name="connsiteX5" fmla="*/ 363474 w 795528"/>
              <a:gd name="connsiteY5" fmla="*/ 969264 h 969264"/>
              <a:gd name="connsiteX6" fmla="*/ 198882 w 795528"/>
              <a:gd name="connsiteY6" fmla="*/ 397764 h 969264"/>
              <a:gd name="connsiteX7" fmla="*/ 0 w 795528"/>
              <a:gd name="connsiteY7" fmla="*/ 397764 h 969264"/>
              <a:gd name="connsiteX0" fmla="*/ 0 w 795528"/>
              <a:gd name="connsiteY0" fmla="*/ 397764 h 983552"/>
              <a:gd name="connsiteX1" fmla="*/ 397764 w 795528"/>
              <a:gd name="connsiteY1" fmla="*/ 0 h 983552"/>
              <a:gd name="connsiteX2" fmla="*/ 795528 w 795528"/>
              <a:gd name="connsiteY2" fmla="*/ 397764 h 983552"/>
              <a:gd name="connsiteX3" fmla="*/ 596646 w 795528"/>
              <a:gd name="connsiteY3" fmla="*/ 397764 h 983552"/>
              <a:gd name="connsiteX4" fmla="*/ 596646 w 795528"/>
              <a:gd name="connsiteY4" fmla="*/ 941832 h 983552"/>
              <a:gd name="connsiteX5" fmla="*/ 406337 w 795528"/>
              <a:gd name="connsiteY5" fmla="*/ 983552 h 983552"/>
              <a:gd name="connsiteX6" fmla="*/ 198882 w 795528"/>
              <a:gd name="connsiteY6" fmla="*/ 397764 h 983552"/>
              <a:gd name="connsiteX7" fmla="*/ 0 w 795528"/>
              <a:gd name="connsiteY7" fmla="*/ 397764 h 983552"/>
              <a:gd name="connsiteX0" fmla="*/ 0 w 795528"/>
              <a:gd name="connsiteY0" fmla="*/ 397764 h 989457"/>
              <a:gd name="connsiteX1" fmla="*/ 397764 w 795528"/>
              <a:gd name="connsiteY1" fmla="*/ 0 h 989457"/>
              <a:gd name="connsiteX2" fmla="*/ 795528 w 795528"/>
              <a:gd name="connsiteY2" fmla="*/ 397764 h 989457"/>
              <a:gd name="connsiteX3" fmla="*/ 596646 w 795528"/>
              <a:gd name="connsiteY3" fmla="*/ 397764 h 989457"/>
              <a:gd name="connsiteX4" fmla="*/ 410908 w 795528"/>
              <a:gd name="connsiteY4" fmla="*/ 989457 h 989457"/>
              <a:gd name="connsiteX5" fmla="*/ 406337 w 795528"/>
              <a:gd name="connsiteY5" fmla="*/ 983552 h 989457"/>
              <a:gd name="connsiteX6" fmla="*/ 198882 w 795528"/>
              <a:gd name="connsiteY6" fmla="*/ 397764 h 989457"/>
              <a:gd name="connsiteX7" fmla="*/ 0 w 795528"/>
              <a:gd name="connsiteY7" fmla="*/ 397764 h 989457"/>
              <a:gd name="connsiteX0" fmla="*/ 0 w 795528"/>
              <a:gd name="connsiteY0" fmla="*/ 397764 h 990696"/>
              <a:gd name="connsiteX1" fmla="*/ 397764 w 795528"/>
              <a:gd name="connsiteY1" fmla="*/ 0 h 990696"/>
              <a:gd name="connsiteX2" fmla="*/ 795528 w 795528"/>
              <a:gd name="connsiteY2" fmla="*/ 397764 h 990696"/>
              <a:gd name="connsiteX3" fmla="*/ 596646 w 795528"/>
              <a:gd name="connsiteY3" fmla="*/ 397764 h 990696"/>
              <a:gd name="connsiteX4" fmla="*/ 410908 w 795528"/>
              <a:gd name="connsiteY4" fmla="*/ 989457 h 990696"/>
              <a:gd name="connsiteX5" fmla="*/ 403956 w 795528"/>
              <a:gd name="connsiteY5" fmla="*/ 990696 h 990696"/>
              <a:gd name="connsiteX6" fmla="*/ 198882 w 795528"/>
              <a:gd name="connsiteY6" fmla="*/ 397764 h 990696"/>
              <a:gd name="connsiteX7" fmla="*/ 0 w 795528"/>
              <a:gd name="connsiteY7" fmla="*/ 397764 h 990696"/>
              <a:gd name="connsiteX0" fmla="*/ 0 w 795528"/>
              <a:gd name="connsiteY0" fmla="*/ 397764 h 990696"/>
              <a:gd name="connsiteX1" fmla="*/ 397764 w 795528"/>
              <a:gd name="connsiteY1" fmla="*/ 0 h 990696"/>
              <a:gd name="connsiteX2" fmla="*/ 795528 w 795528"/>
              <a:gd name="connsiteY2" fmla="*/ 397764 h 990696"/>
              <a:gd name="connsiteX3" fmla="*/ 596646 w 795528"/>
              <a:gd name="connsiteY3" fmla="*/ 397764 h 990696"/>
              <a:gd name="connsiteX4" fmla="*/ 410908 w 795528"/>
              <a:gd name="connsiteY4" fmla="*/ 989457 h 990696"/>
              <a:gd name="connsiteX5" fmla="*/ 403956 w 795528"/>
              <a:gd name="connsiteY5" fmla="*/ 990696 h 990696"/>
              <a:gd name="connsiteX6" fmla="*/ 198882 w 795528"/>
              <a:gd name="connsiteY6" fmla="*/ 397764 h 990696"/>
              <a:gd name="connsiteX7" fmla="*/ 0 w 795528"/>
              <a:gd name="connsiteY7" fmla="*/ 397764 h 990696"/>
              <a:gd name="connsiteX0" fmla="*/ 0 w 795528"/>
              <a:gd name="connsiteY0" fmla="*/ 397764 h 990696"/>
              <a:gd name="connsiteX1" fmla="*/ 397764 w 795528"/>
              <a:gd name="connsiteY1" fmla="*/ 0 h 990696"/>
              <a:gd name="connsiteX2" fmla="*/ 795528 w 795528"/>
              <a:gd name="connsiteY2" fmla="*/ 397764 h 990696"/>
              <a:gd name="connsiteX3" fmla="*/ 596646 w 795528"/>
              <a:gd name="connsiteY3" fmla="*/ 397764 h 990696"/>
              <a:gd name="connsiteX4" fmla="*/ 410908 w 795528"/>
              <a:gd name="connsiteY4" fmla="*/ 989457 h 990696"/>
              <a:gd name="connsiteX5" fmla="*/ 394431 w 795528"/>
              <a:gd name="connsiteY5" fmla="*/ 990696 h 990696"/>
              <a:gd name="connsiteX6" fmla="*/ 198882 w 795528"/>
              <a:gd name="connsiteY6" fmla="*/ 397764 h 990696"/>
              <a:gd name="connsiteX7" fmla="*/ 0 w 795528"/>
              <a:gd name="connsiteY7" fmla="*/ 397764 h 990696"/>
              <a:gd name="connsiteX0" fmla="*/ 0 w 795528"/>
              <a:gd name="connsiteY0" fmla="*/ 397764 h 990696"/>
              <a:gd name="connsiteX1" fmla="*/ 397764 w 795528"/>
              <a:gd name="connsiteY1" fmla="*/ 0 h 990696"/>
              <a:gd name="connsiteX2" fmla="*/ 795528 w 795528"/>
              <a:gd name="connsiteY2" fmla="*/ 397764 h 990696"/>
              <a:gd name="connsiteX3" fmla="*/ 596646 w 795528"/>
              <a:gd name="connsiteY3" fmla="*/ 397764 h 990696"/>
              <a:gd name="connsiteX4" fmla="*/ 401383 w 795528"/>
              <a:gd name="connsiteY4" fmla="*/ 989457 h 990696"/>
              <a:gd name="connsiteX5" fmla="*/ 394431 w 795528"/>
              <a:gd name="connsiteY5" fmla="*/ 990696 h 990696"/>
              <a:gd name="connsiteX6" fmla="*/ 198882 w 795528"/>
              <a:gd name="connsiteY6" fmla="*/ 397764 h 990696"/>
              <a:gd name="connsiteX7" fmla="*/ 0 w 795528"/>
              <a:gd name="connsiteY7" fmla="*/ 397764 h 990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5528" h="990696">
                <a:moveTo>
                  <a:pt x="0" y="397764"/>
                </a:moveTo>
                <a:lnTo>
                  <a:pt x="397764" y="0"/>
                </a:lnTo>
                <a:lnTo>
                  <a:pt x="795528" y="397764"/>
                </a:lnTo>
                <a:lnTo>
                  <a:pt x="596646" y="397764"/>
                </a:lnTo>
                <a:lnTo>
                  <a:pt x="401383" y="989457"/>
                </a:lnTo>
                <a:lnTo>
                  <a:pt x="394431" y="990696"/>
                </a:lnTo>
                <a:lnTo>
                  <a:pt x="198882" y="397764"/>
                </a:lnTo>
                <a:lnTo>
                  <a:pt x="0" y="397764"/>
                </a:lnTo>
                <a:close/>
              </a:path>
            </a:pathLst>
          </a:custGeom>
          <a:gradFill>
            <a:gsLst>
              <a:gs pos="99000">
                <a:schemeClr val="bg1">
                  <a:alpha val="18000"/>
                </a:schemeClr>
              </a:gs>
              <a:gs pos="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08104" y="2139702"/>
            <a:ext cx="11822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互动工具条</a:t>
            </a:r>
            <a:endParaRPr lang="zh-CN" altLang="en-US" sz="20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140296" y="6993"/>
            <a:ext cx="8229600" cy="857250"/>
          </a:xfrm>
        </p:spPr>
        <p:txBody>
          <a:bodyPr vert="horz" lIns="91430" tIns="45715" rIns="91430" bIns="45715" rtlCol="0" anchor="ctr"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3.3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智慧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教学软件界面</a:t>
            </a:r>
          </a:p>
        </p:txBody>
      </p:sp>
    </p:spTree>
    <p:extLst>
      <p:ext uri="{BB962C8B-B14F-4D97-AF65-F5344CB8AC3E}">
        <p14:creationId xmlns:p14="http://schemas.microsoft.com/office/powerpoint/2010/main" val="30233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9542"/>
            <a:ext cx="7273305" cy="3936741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30" y="699543"/>
            <a:ext cx="7273305" cy="393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88" y="737345"/>
            <a:ext cx="7289647" cy="409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31" y="733876"/>
            <a:ext cx="7264328" cy="406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857250"/>
          </a:xfrm>
        </p:spPr>
        <p:txBody>
          <a:bodyPr vert="horz" lIns="91430" tIns="45715" rIns="91430" bIns="45715" rtlCol="0" anchor="ctr"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3.4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多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屏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互动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1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229600" cy="857250"/>
          </a:xfrm>
        </p:spPr>
        <p:txBody>
          <a:bodyPr vert="horz" lIns="91430" tIns="45715" rIns="91430" bIns="45715" rtlCol="0" anchor="ctr"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3.5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集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控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终端控制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103" y="987574"/>
            <a:ext cx="8229600" cy="339447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提供一个统一管理校园设备的平台工具，可监控校园设备运行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状态；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分组管理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：建立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分组、修改分组、删除分组、分组与用户关联；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信息查看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：受控端软件具备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本地管理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，完成硬件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信息查询、本机信息设置等功能；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远程状态监控：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可对局域网内所有智能交互一体机的使用状态进行实时监控，包括开关机状态、锁定状态、音量、信息发布内容等多种监控选项；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受控端监控告警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：受监控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的一体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机若出现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温度、内存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占用等异常时告警；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定时操作控制、定时列表控制；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文字信息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发布、远程文件传输、报表统计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60232" y="1779662"/>
            <a:ext cx="1835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手势调出</a:t>
            </a:r>
            <a:r>
              <a:rPr lang="zh-CN" altLang="en-US" dirty="0" smtClean="0">
                <a:latin typeface="+mj-ea"/>
                <a:ea typeface="+mj-ea"/>
              </a:rPr>
              <a:t>：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zh-CN" dirty="0" smtClean="0">
                <a:latin typeface="+mj-ea"/>
                <a:ea typeface="+mj-ea"/>
              </a:rPr>
              <a:t>在</a:t>
            </a:r>
            <a:r>
              <a:rPr lang="zh-CN" altLang="zh-CN" dirty="0">
                <a:latin typeface="+mj-ea"/>
                <a:ea typeface="+mj-ea"/>
              </a:rPr>
              <a:t>屏幕任意区域两点触屏长按，出现如下悬浮按钮，该按钮可拖至屏幕任意区域。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75606"/>
            <a:ext cx="5471795" cy="307784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67544" y="324872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>
            <a:lvl1pPr algn="ctr" defTabSz="91428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990000"/>
                </a:solidFill>
                <a:latin typeface="+mj-ea"/>
              </a:rPr>
              <a:t>3.6 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任意通道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批注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92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88224" y="1851670"/>
            <a:ext cx="20517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j-ea"/>
                <a:ea typeface="+mj-ea"/>
              </a:rPr>
              <a:t>点击将展开悬浮按钮，显示常用功能，包含退出、主屏、截图、批注以及返回。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18252"/>
            <a:ext cx="5471795" cy="307784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10344" y="360498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>
            <a:lvl1pPr algn="ctr" defTabSz="91428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990000"/>
                </a:solidFill>
                <a:latin typeface="+mj-ea"/>
              </a:rPr>
              <a:t>3.7 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任意通道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批注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92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30" tIns="45715" rIns="91430" bIns="45715" rtlCol="0" anchor="ctr"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3.8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任意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通道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批注 </a:t>
            </a:r>
            <a:r>
              <a:rPr lang="zh-CN" altLang="en-US" sz="24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zh-CN" altLang="en-US" sz="24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507288" cy="3819871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安卓辅助触摸</a:t>
            </a:r>
            <a:r>
              <a:rPr lang="en-US" altLang="zh-CN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 Assistive Touch</a:t>
            </a: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支持在多种通道环境下，进行批注、截图、返回等操作。</a:t>
            </a: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en-US" altLang="zh-CN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 Assistive Touch</a:t>
            </a: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的图标    。</a:t>
            </a: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 Assistive Touch</a:t>
            </a: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图标，展开方式有三种：</a:t>
            </a: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当在最左侧时为      ；当在最右侧时      ；当在中间位置时</a:t>
            </a:r>
            <a:r>
              <a:rPr lang="zh-CN" altLang="en-US" sz="4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            。</a:t>
            </a:r>
            <a:endParaRPr lang="en-US" altLang="zh-CN" sz="4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l"/>
            </a:pP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点击标注得到的图标为                               </a:t>
            </a:r>
            <a:r>
              <a:rPr lang="zh-CN" altLang="en-US" sz="4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，</a:t>
            </a:r>
            <a:r>
              <a:rPr lang="zh-CN" altLang="en-US" sz="4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可以选择标注笔的颜色和粗细，进行擦除、截图等操作。</a:t>
            </a:r>
            <a:endParaRPr lang="en-US" altLang="zh-CN" sz="4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25</a:t>
            </a:fld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81" y="2213889"/>
            <a:ext cx="293281" cy="2949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662" y="3075806"/>
            <a:ext cx="513336" cy="8319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147814"/>
            <a:ext cx="800684" cy="492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075806"/>
            <a:ext cx="504056" cy="7913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500476" y="4081048"/>
            <a:ext cx="3383109" cy="30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1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0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solidFill>
                <a:srgbClr val="99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791681"/>
              </p:ext>
            </p:extLst>
          </p:nvPr>
        </p:nvGraphicFramePr>
        <p:xfrm>
          <a:off x="755577" y="1203598"/>
          <a:ext cx="770485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91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</a:t>
            </a:r>
            <a:r>
              <a:rPr lang="zh-CN" altLang="en-US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教室扩展</a:t>
            </a:r>
            <a:endParaRPr lang="zh-CN" altLang="en-US" sz="36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27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8" b="100000" l="0" r="839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9622"/>
            <a:ext cx="4570248" cy="30345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7984" y="1707654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支持录播交互一体化方案；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新款产品具有</a:t>
            </a: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前置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摄像头，可采集教室学生画面，后续可扩展智能分析等应用；</a:t>
            </a:r>
            <a:endParaRPr lang="en-US" altLang="zh-CN" kern="0" dirty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产品线广，后续能提供信息发布、远程视频教学、智慧校园等整体解决方案；</a:t>
            </a:r>
            <a:endParaRPr lang="en-US" altLang="zh-CN" kern="0" dirty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0883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r>
              <a:rPr lang="zh-CN" altLang="en-US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播主机产品介绍</a:t>
            </a:r>
            <a:endParaRPr lang="zh-CN" altLang="en-US" sz="36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9552" y="1063229"/>
            <a:ext cx="63185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最小化录播主机系统；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4" descr="C:\Users\duweiran\Desktop\5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7694"/>
            <a:ext cx="3305983" cy="185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uweiran\Desktop\3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575" y="2067694"/>
            <a:ext cx="3304554" cy="185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42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可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信赖的伙伴</a:t>
            </a:r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——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海康威视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5" name="Rectangle 9"/>
          <p:cNvSpPr txBox="1">
            <a:spLocks noChangeArrowheads="1"/>
          </p:cNvSpPr>
          <p:nvPr/>
        </p:nvSpPr>
        <p:spPr>
          <a:xfrm>
            <a:off x="561796" y="1063229"/>
            <a:ext cx="7513380" cy="1940569"/>
          </a:xfrm>
          <a:prstGeom prst="rect">
            <a:avLst/>
          </a:prstGeom>
        </p:spPr>
        <p:txBody>
          <a:bodyPr lIns="73880" tIns="36939" rIns="73880" bIns="36939"/>
          <a:lstStyle/>
          <a:p>
            <a:pPr marL="277042" indent="-277042" defTabSz="914333" fontAlgn="base">
              <a:lnSpc>
                <a:spcPct val="150000"/>
              </a:lnSpc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l"/>
              <a:defRPr/>
            </a:pPr>
            <a:r>
              <a:rPr lang="en-US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2010</a:t>
            </a: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年</a:t>
            </a:r>
            <a:r>
              <a:rPr lang="en-US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5</a:t>
            </a: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月上市，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目前市值</a:t>
            </a:r>
            <a:r>
              <a:rPr lang="en-US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1300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亿。</a:t>
            </a:r>
            <a:endParaRPr lang="en-US" altLang="zh-CN" kern="0" dirty="0" smtClean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  <a:p>
            <a:pPr marL="277042" indent="-277042" defTabSz="914333" fontAlgn="base">
              <a:lnSpc>
                <a:spcPct val="150000"/>
              </a:lnSpc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l"/>
              <a:defRPr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国内</a:t>
            </a:r>
            <a:r>
              <a:rPr lang="en-US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35</a:t>
            </a: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家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分公司，</a:t>
            </a:r>
            <a:r>
              <a:rPr lang="zh-CN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上百个区县办事处</a:t>
            </a: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，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海外</a:t>
            </a:r>
            <a:r>
              <a:rPr lang="en-US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家子公司，</a:t>
            </a:r>
            <a:r>
              <a:rPr lang="en-US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5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大研发基地</a:t>
            </a:r>
            <a:endParaRPr lang="en-US" altLang="zh-CN" kern="0" dirty="0" smtClean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  <a:p>
            <a:pPr marL="277042" indent="-277042" defTabSz="914333" fontAlgn="base">
              <a:lnSpc>
                <a:spcPct val="150000"/>
              </a:lnSpc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l"/>
              <a:defRPr/>
            </a:pPr>
            <a:r>
              <a:rPr lang="zh-CN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拥有</a:t>
            </a:r>
            <a:r>
              <a:rPr lang="en-US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8000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多人研发团队，</a:t>
            </a:r>
            <a:r>
              <a:rPr lang="en-US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3000</a:t>
            </a:r>
            <a:r>
              <a:rPr lang="zh-CN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多</a:t>
            </a:r>
            <a:r>
              <a:rPr lang="zh-CN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人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售后</a:t>
            </a:r>
            <a:r>
              <a:rPr lang="zh-CN" altLang="zh-CN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服务</a:t>
            </a:r>
            <a:r>
              <a:rPr lang="zh-CN" altLang="zh-CN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团队</a:t>
            </a:r>
            <a:endParaRPr lang="en-US" altLang="zh-CN" kern="0" dirty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  <a:p>
            <a:pPr marL="277042" indent="-277042" defTabSz="914333" fontAlgn="base">
              <a:lnSpc>
                <a:spcPct val="150000"/>
              </a:lnSpc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l"/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各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区域根据自己区域情况添加优势</a:t>
            </a:r>
            <a:endParaRPr lang="en-US" altLang="zh-CN" kern="0" dirty="0" smtClean="0">
              <a:solidFill>
                <a:srgbClr val="000000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129919" y="4586745"/>
            <a:ext cx="1146437" cy="37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2010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世博会</a:t>
            </a: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3425836" y="4586745"/>
            <a:ext cx="1505510" cy="37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2009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国庆大阅兵</a:t>
            </a: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5051205" y="4586745"/>
            <a:ext cx="1146437" cy="37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2008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奥运会</a:t>
            </a: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684249" y="4568602"/>
            <a:ext cx="1146437" cy="37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2012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十八大</a:t>
            </a: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7841178" y="3908654"/>
            <a:ext cx="697597" cy="49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0000"/>
                </a:solidFill>
                <a:ea typeface="宋体" charset="-122"/>
              </a:rPr>
              <a:t>……</a:t>
            </a:r>
          </a:p>
        </p:txBody>
      </p:sp>
      <p:pic>
        <p:nvPicPr>
          <p:cNvPr id="11" name="Picture 1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939" y="3604759"/>
            <a:ext cx="1232562" cy="92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6050" y="3603625"/>
            <a:ext cx="1234866" cy="92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1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5960" y="3604759"/>
            <a:ext cx="1231410" cy="92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7" descr="18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8636" y="3597958"/>
            <a:ext cx="1359274" cy="91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6" descr="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472" y="3604759"/>
            <a:ext cx="1233715" cy="92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6537199" y="4586745"/>
            <a:ext cx="902781" cy="37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5" tIns="45713" rIns="91425" bIns="45713">
            <a:spAutoFit/>
          </a:bodyPr>
          <a:lstStyle/>
          <a:p>
            <a:pPr defTabSz="91433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/>
              </a:rPr>
              <a:t>伦敦地铁</a:t>
            </a:r>
          </a:p>
        </p:txBody>
      </p:sp>
    </p:spTree>
    <p:extLst>
      <p:ext uri="{BB962C8B-B14F-4D97-AF65-F5344CB8AC3E}">
        <p14:creationId xmlns:p14="http://schemas.microsoft.com/office/powerpoint/2010/main" val="419904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7685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1.1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一体机产品介绍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9881" y="1052795"/>
            <a:ext cx="80969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dirty="0">
                <a:latin typeface="新宋体" panose="02010609030101010101" pitchFamily="49" charset="-122"/>
                <a:ea typeface="新宋体" panose="02010609030101010101" pitchFamily="49" charset="-122"/>
              </a:rPr>
              <a:t>一体机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尺寸多样：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55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65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70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75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84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98</a:t>
            </a:r>
            <a:endParaRPr lang="zh-CN" altLang="en-US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16554"/>
            <a:ext cx="1964776" cy="134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76" y="1779662"/>
            <a:ext cx="1860678" cy="12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793" y="3116554"/>
            <a:ext cx="2125650" cy="139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984" y="1798804"/>
            <a:ext cx="1628035" cy="112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29" y="1820409"/>
            <a:ext cx="1338199" cy="96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488898" y="3140044"/>
            <a:ext cx="736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80312" y="1847867"/>
            <a:ext cx="736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28007" y="1863750"/>
            <a:ext cx="794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47664" y="1856791"/>
            <a:ext cx="736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55" y="3195615"/>
            <a:ext cx="1835169" cy="125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963596" y="3250966"/>
            <a:ext cx="736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2310" y="3144567"/>
            <a:ext cx="736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寸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24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  <p:bldP spid="25" grpId="0"/>
      <p:bldP spid="26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严格的品质管理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560" y="1042544"/>
            <a:ext cx="4248472" cy="252028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664997" tIns="499835" rIns="664997" bIns="170676" numCol="1" spcCol="1270" anchor="t" anchorCtr="0">
            <a:noAutofit/>
          </a:bodyPr>
          <a:lstStyle/>
          <a:p>
            <a:pPr marL="457166" lvl="1" indent="-457166" defTabSz="1066719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原材料检验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IQC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166" lvl="1" indent="-457166" defTabSz="1066719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产线质量检验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166" lvl="1" indent="-457166" defTabSz="1066719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成品检验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FQC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166" lvl="1" indent="-457166" defTabSz="1066719">
              <a:lnSpc>
                <a:spcPct val="150000"/>
              </a:lnSpc>
              <a:spcBef>
                <a:spcPct val="0"/>
              </a:spcBef>
              <a:buClr>
                <a:srgbClr val="C00000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全方位的产品检测；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27" name="Picture 3" descr="C:\Users\yanchuhan\Desktop\u=3915189875,3353373431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889" l="10000" r="92667">
                        <a14:foregroundMark x1="50000" y1="16667" x2="50000" y2="16667"/>
                        <a14:foregroundMark x1="52000" y1="11667" x2="52000" y2="11667"/>
                        <a14:foregroundMark x1="58667" y1="8889" x2="58667" y2="8889"/>
                        <a14:foregroundMark x1="47333" y1="10000" x2="47333" y2="10000"/>
                        <a14:foregroundMark x1="52000" y1="6667" x2="52000" y2="6667"/>
                        <a14:foregroundMark x1="60000" y1="4444" x2="60000" y2="4444"/>
                        <a14:backgroundMark x1="68667" y1="1667" x2="68667" y2="1667"/>
                        <a14:backgroundMark x1="46667" y1="1667" x2="46667" y2="1667"/>
                        <a14:backgroundMark x1="59333" y1="1667" x2="59333" y2="1667"/>
                        <a14:backgroundMark x1="52000" y1="2778" x2="52000" y2="2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23678"/>
            <a:ext cx="2153032" cy="25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规范的生产线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931" y="1563638"/>
            <a:ext cx="6847172" cy="28123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539552" y="960714"/>
            <a:ext cx="820891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桐庐产线无尘车间规模化生产；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320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17" name="标题 6"/>
          <p:cNvSpPr txBox="1">
            <a:spLocks/>
          </p:cNvSpPr>
          <p:nvPr/>
        </p:nvSpPr>
        <p:spPr>
          <a:xfrm>
            <a:off x="410058" y="122662"/>
            <a:ext cx="7886700" cy="994172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>
            <a:lvl1pPr algn="ctr" defTabSz="91428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售后保障</a:t>
            </a:r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——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三级售后体系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9" y="1116834"/>
            <a:ext cx="8137639" cy="371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3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98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yanchuhan\Desktop\自研智能交互一体机图片-黑白色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291" y="894071"/>
            <a:ext cx="5195957" cy="324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193160" y="4767264"/>
            <a:ext cx="2133600" cy="27384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91469" y="58713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rgbClr val="990000"/>
                </a:solidFill>
                <a:latin typeface="+mj-ea"/>
              </a:rPr>
              <a:t>1.2 </a:t>
            </a:r>
            <a:r>
              <a:rPr lang="zh-CN" altLang="en-US" sz="3600" b="1" dirty="0">
                <a:solidFill>
                  <a:srgbClr val="990000"/>
                </a:solidFill>
                <a:latin typeface="+mj-ea"/>
              </a:rPr>
              <a:t>产品实物图</a:t>
            </a:r>
          </a:p>
        </p:txBody>
      </p:sp>
      <p:sp>
        <p:nvSpPr>
          <p:cNvPr id="2" name="线形标注 1(带强调线) 1"/>
          <p:cNvSpPr/>
          <p:nvPr/>
        </p:nvSpPr>
        <p:spPr>
          <a:xfrm>
            <a:off x="7244358" y="843558"/>
            <a:ext cx="1288082" cy="468052"/>
          </a:xfrm>
          <a:prstGeom prst="accentCallout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十点红外触控边框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(带强调线) 5"/>
          <p:cNvSpPr/>
          <p:nvPr/>
        </p:nvSpPr>
        <p:spPr>
          <a:xfrm>
            <a:off x="7244358" y="1757745"/>
            <a:ext cx="1216074" cy="468052"/>
          </a:xfrm>
          <a:prstGeom prst="accentCallout1">
            <a:avLst>
              <a:gd name="adj1" fmla="val 18750"/>
              <a:gd name="adj2" fmla="val -8333"/>
              <a:gd name="adj3" fmla="val 107957"/>
              <a:gd name="adj4" fmla="val -680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防眩光钢化玻璃</a:t>
            </a:r>
          </a:p>
        </p:txBody>
      </p:sp>
      <p:sp>
        <p:nvSpPr>
          <p:cNvPr id="8" name="线形标注 1(带强调线) 7"/>
          <p:cNvSpPr/>
          <p:nvPr/>
        </p:nvSpPr>
        <p:spPr>
          <a:xfrm>
            <a:off x="7233575" y="4025997"/>
            <a:ext cx="1216074" cy="468052"/>
          </a:xfrm>
          <a:prstGeom prst="accentCallout1">
            <a:avLst>
              <a:gd name="adj1" fmla="val 73270"/>
              <a:gd name="adj2" fmla="val -9207"/>
              <a:gd name="adj3" fmla="val 12547"/>
              <a:gd name="adj4" fmla="val -8117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*</a:t>
            </a:r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15w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音响</a:t>
            </a:r>
          </a:p>
        </p:txBody>
      </p:sp>
      <p:sp>
        <p:nvSpPr>
          <p:cNvPr id="9" name="线形标注 1(带强调线) 8"/>
          <p:cNvSpPr/>
          <p:nvPr/>
        </p:nvSpPr>
        <p:spPr>
          <a:xfrm>
            <a:off x="5508104" y="4494049"/>
            <a:ext cx="1216074" cy="468052"/>
          </a:xfrm>
          <a:prstGeom prst="accentCallout1">
            <a:avLst>
              <a:gd name="adj1" fmla="val 73270"/>
              <a:gd name="adj2" fmla="val -9207"/>
              <a:gd name="adj3" fmla="val -78320"/>
              <a:gd name="adj4" fmla="val -2871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个前置物理按键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线形标注 1(带强调线) 10"/>
          <p:cNvSpPr/>
          <p:nvPr/>
        </p:nvSpPr>
        <p:spPr>
          <a:xfrm flipH="1">
            <a:off x="1619672" y="4479962"/>
            <a:ext cx="1152128" cy="468052"/>
          </a:xfrm>
          <a:prstGeom prst="accentCallout1">
            <a:avLst>
              <a:gd name="adj1" fmla="val 73270"/>
              <a:gd name="adj2" fmla="val -9207"/>
              <a:gd name="adj3" fmla="val -78320"/>
              <a:gd name="adj4" fmla="val -28715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便携式前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置接口</a:t>
            </a:r>
          </a:p>
        </p:txBody>
      </p:sp>
      <p:sp>
        <p:nvSpPr>
          <p:cNvPr id="12" name="线形标注 1(带强调线) 11"/>
          <p:cNvSpPr/>
          <p:nvPr/>
        </p:nvSpPr>
        <p:spPr>
          <a:xfrm flipH="1">
            <a:off x="175337" y="4008477"/>
            <a:ext cx="1152128" cy="468052"/>
          </a:xfrm>
          <a:prstGeom prst="accentCallout1">
            <a:avLst>
              <a:gd name="adj1" fmla="val 73270"/>
              <a:gd name="adj2" fmla="val -9207"/>
              <a:gd name="adj3" fmla="val 3460"/>
              <a:gd name="adj4" fmla="val -3288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可拆边角</a:t>
            </a:r>
          </a:p>
        </p:txBody>
      </p:sp>
      <p:sp>
        <p:nvSpPr>
          <p:cNvPr id="13" name="线形标注 1(带强调线) 12"/>
          <p:cNvSpPr/>
          <p:nvPr/>
        </p:nvSpPr>
        <p:spPr>
          <a:xfrm>
            <a:off x="7208354" y="2732721"/>
            <a:ext cx="1288082" cy="468052"/>
          </a:xfrm>
          <a:prstGeom prst="accentCallout1">
            <a:avLst>
              <a:gd name="adj1" fmla="val 18750"/>
              <a:gd name="adj2" fmla="val -8333"/>
              <a:gd name="adj3" fmla="val 87128"/>
              <a:gd name="adj4" fmla="val -7889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全尺寸进口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显示屏</a:t>
            </a:r>
          </a:p>
        </p:txBody>
      </p:sp>
    </p:spTree>
    <p:extLst>
      <p:ext uri="{BB962C8B-B14F-4D97-AF65-F5344CB8AC3E}">
        <p14:creationId xmlns:p14="http://schemas.microsoft.com/office/powerpoint/2010/main" val="358024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OPS</a:t>
            </a:r>
            <a:r>
              <a:rPr lang="zh-CN" altLang="en-US" sz="36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sz="36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6982" y="1059582"/>
            <a:ext cx="6318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OPS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插拔式电脑，配置灵活多样；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接口多样，全部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USB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接口支持</a:t>
            </a:r>
            <a:r>
              <a:rPr lang="en-US" altLang="zh-CN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3.0</a:t>
            </a:r>
            <a:r>
              <a:rPr lang="zh-CN" altLang="en-US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高速传输。</a:t>
            </a:r>
            <a:endParaRPr lang="en-US" altLang="zh-CN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20" y="1983009"/>
            <a:ext cx="3084549" cy="221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 descr="C:\Users\duweiran\Desktop\3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617" y="1992713"/>
            <a:ext cx="3304554" cy="221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6982" y="4371950"/>
            <a:ext cx="8032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本机</a:t>
            </a:r>
            <a:r>
              <a:rPr lang="en-US" altLang="zh-CN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OPS</a:t>
            </a:r>
            <a:r>
              <a:rPr lang="zh-CN" altLang="en-US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配置：</a:t>
            </a:r>
            <a:r>
              <a:rPr lang="en-US" altLang="zh-CN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CPU:INTEL I7</a:t>
            </a:r>
            <a:r>
              <a:rPr lang="zh-CN" altLang="en-US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处理器  主频：</a:t>
            </a:r>
            <a:r>
              <a:rPr lang="en-US" altLang="zh-CN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3.4GHZ  </a:t>
            </a:r>
            <a:r>
              <a:rPr lang="zh-CN" altLang="en-US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内存：</a:t>
            </a:r>
            <a:r>
              <a:rPr lang="en-US" altLang="zh-CN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4GB  </a:t>
            </a:r>
            <a:r>
              <a:rPr lang="zh-CN" altLang="en-US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硬盘：</a:t>
            </a:r>
            <a:r>
              <a:rPr lang="en-US" altLang="zh-CN" dirty="0" smtClean="0">
                <a:solidFill>
                  <a:srgbClr val="99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500G</a:t>
            </a:r>
            <a:endParaRPr lang="zh-CN" altLang="en-US" dirty="0">
              <a:solidFill>
                <a:srgbClr val="99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62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5987008" cy="857250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1.4 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全尺寸原装进口</a:t>
            </a:r>
            <a:r>
              <a:rPr lang="en-US" altLang="zh-CN" sz="3200" b="1" dirty="0" smtClean="0">
                <a:solidFill>
                  <a:srgbClr val="990000"/>
                </a:solidFill>
                <a:latin typeface="+mj-ea"/>
              </a:rPr>
              <a:t>A</a:t>
            </a:r>
            <a:r>
              <a:rPr lang="zh-CN" altLang="en-US" sz="3200" b="1" dirty="0" smtClean="0">
                <a:solidFill>
                  <a:srgbClr val="990000"/>
                </a:solidFill>
                <a:latin typeface="+mj-ea"/>
              </a:rPr>
              <a:t>规面板</a:t>
            </a:r>
            <a:endParaRPr lang="zh-CN" altLang="en-US" sz="32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</a:extLst>
          </a:blip>
          <a:srcRect l="3684" t="2980" r="3211" b="5019"/>
          <a:stretch/>
        </p:blipFill>
        <p:spPr>
          <a:xfrm>
            <a:off x="3203848" y="1675542"/>
            <a:ext cx="5113065" cy="31555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75542"/>
            <a:ext cx="1584176" cy="824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38888"/>
            <a:ext cx="1584176" cy="7695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7200" y="980728"/>
            <a:ext cx="8075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+mj-ea"/>
                <a:ea typeface="+mj-ea"/>
              </a:rPr>
              <a:t>色彩还原度高、低辐射、低功耗、寿命长、无闪屏等优点</a:t>
            </a:r>
            <a:r>
              <a:rPr lang="zh-CN" altLang="en-US" sz="2000" dirty="0" smtClean="0">
                <a:latin typeface="+mj-ea"/>
                <a:ea typeface="+mj-ea"/>
              </a:rPr>
              <a:t>。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800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1.5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无故障运行时间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9418" y="1347614"/>
            <a:ext cx="5324582" cy="2841638"/>
          </a:xfrm>
          <a:prstGeom prst="rect">
            <a:avLst/>
          </a:prstGeom>
        </p:spPr>
        <p:txBody>
          <a:bodyPr wrap="square" lIns="70949" tIns="35478" rIns="70949" bIns="354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权威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机构检测，</a:t>
            </a:r>
            <a:r>
              <a:rPr lang="zh-CN" altLang="en-US" sz="30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无故障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运行时间大于</a:t>
            </a:r>
            <a:r>
              <a:rPr lang="en-US" altLang="zh-CN" sz="30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3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30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MTBF</a:t>
            </a:r>
            <a:r>
              <a:rPr lang="zh-CN" altLang="en-US" sz="30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衡量</a:t>
            </a:r>
            <a:r>
              <a:rPr lang="zh-CN" altLang="en-US" sz="3000" b="1" dirty="0" smtClean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系统稳定性的重要指标</a:t>
            </a:r>
            <a:endParaRPr lang="en-US" altLang="zh-CN" sz="3000" b="1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70630"/>
            <a:ext cx="2664296" cy="251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0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600" b="1" dirty="0" smtClean="0">
                <a:solidFill>
                  <a:srgbClr val="990000"/>
                </a:solidFill>
                <a:latin typeface="+mj-ea"/>
              </a:rPr>
              <a:t>1.6  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节能</a:t>
            </a:r>
            <a:r>
              <a:rPr lang="zh-CN" altLang="en-US" sz="3600" b="1" dirty="0" smtClean="0">
                <a:solidFill>
                  <a:srgbClr val="990000"/>
                </a:solidFill>
                <a:latin typeface="+mj-ea"/>
              </a:rPr>
              <a:t>环保</a:t>
            </a:r>
            <a:endParaRPr lang="zh-CN" altLang="en-US" sz="3600" b="1" dirty="0">
              <a:solidFill>
                <a:srgbClr val="990000"/>
              </a:solidFill>
              <a:latin typeface="+mj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7" name="Picture 6" descr="d:\userconfig\my documents\My Pictures\电池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193" y="3579862"/>
            <a:ext cx="2448271" cy="83916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774872" y="960923"/>
            <a:ext cx="4679782" cy="1983326"/>
          </a:xfrm>
          <a:prstGeom prst="rect">
            <a:avLst/>
          </a:prstGeom>
        </p:spPr>
        <p:txBody>
          <a:bodyPr wrap="none" lIns="70949" tIns="35478" rIns="70949" bIns="354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达到</a:t>
            </a:r>
            <a:r>
              <a:rPr lang="en-US" altLang="zh-CN" sz="4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能耗标准，</a:t>
            </a:r>
            <a:endParaRPr lang="en-US" altLang="zh-CN" sz="3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级能耗节能</a:t>
            </a:r>
            <a:r>
              <a:rPr lang="en-US" altLang="zh-CN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endParaRPr lang="en-US" altLang="zh-CN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33420"/>
            <a:ext cx="2834372" cy="421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2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000" b="1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solidFill>
                <a:srgbClr val="99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5433160"/>
              </p:ext>
            </p:extLst>
          </p:nvPr>
        </p:nvGraphicFramePr>
        <p:xfrm>
          <a:off x="755577" y="1203598"/>
          <a:ext cx="770485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5349</TotalTime>
  <Words>1679</Words>
  <Application>Microsoft Office PowerPoint</Application>
  <PresentationFormat>全屏显示(16:9)</PresentationFormat>
  <Paragraphs>275</Paragraphs>
  <Slides>33</Slides>
  <Notes>29</Notes>
  <HiddenSlides>1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Office 主题</vt:lpstr>
      <vt:lpstr>1_主题1</vt:lpstr>
      <vt:lpstr>2_主题1</vt:lpstr>
      <vt:lpstr>3_主题1</vt:lpstr>
      <vt:lpstr>4_主题1</vt:lpstr>
      <vt:lpstr>5_主题1</vt:lpstr>
      <vt:lpstr>6_主题1</vt:lpstr>
      <vt:lpstr> 智能交互一体机介绍</vt:lpstr>
      <vt:lpstr>Content</vt:lpstr>
      <vt:lpstr>1.1一体机产品介绍</vt:lpstr>
      <vt:lpstr>1.2 产品实物图</vt:lpstr>
      <vt:lpstr>1.3  OPS产品介绍</vt:lpstr>
      <vt:lpstr>1.4 全尺寸原装进口A规面板</vt:lpstr>
      <vt:lpstr>1.5 无故障运行时间</vt:lpstr>
      <vt:lpstr>1.6  节能环保</vt:lpstr>
      <vt:lpstr>Content</vt:lpstr>
      <vt:lpstr>2.1面板控制键</vt:lpstr>
      <vt:lpstr>2.2 前置接口</vt:lpstr>
      <vt:lpstr>2.3 中控菜单</vt:lpstr>
      <vt:lpstr>2.4 显示界面</vt:lpstr>
      <vt:lpstr>2.5 声音界面</vt:lpstr>
      <vt:lpstr>2.6  智能光感</vt:lpstr>
      <vt:lpstr>2.7 其他界面</vt:lpstr>
      <vt:lpstr>Content</vt:lpstr>
      <vt:lpstr>3.1 配套软件齐全</vt:lpstr>
      <vt:lpstr>3.2 智慧教学 软件</vt:lpstr>
      <vt:lpstr>3.3 智慧教学软件界面</vt:lpstr>
      <vt:lpstr>3.4 多屏互动 软件</vt:lpstr>
      <vt:lpstr>3.5 集控终端控制 软件</vt:lpstr>
      <vt:lpstr>PowerPoint 演示文稿</vt:lpstr>
      <vt:lpstr>PowerPoint 演示文稿</vt:lpstr>
      <vt:lpstr>3.8 任意通道批注 软件</vt:lpstr>
      <vt:lpstr>Content</vt:lpstr>
      <vt:lpstr>4.1 智慧教室扩展</vt:lpstr>
      <vt:lpstr>4.2 录播主机产品介绍</vt:lpstr>
      <vt:lpstr>可信赖的伙伴——海康威视</vt:lpstr>
      <vt:lpstr>严格的品质管理</vt:lpstr>
      <vt:lpstr>规范的生产线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PPT模板</dc:title>
  <dc:creator>王晓方3</dc:creator>
  <cp:lastModifiedBy>AutoBVT</cp:lastModifiedBy>
  <cp:revision>950</cp:revision>
  <dcterms:created xsi:type="dcterms:W3CDTF">2015-04-28T06:27:11Z</dcterms:created>
  <dcterms:modified xsi:type="dcterms:W3CDTF">2016-08-23T10:04:04Z</dcterms:modified>
</cp:coreProperties>
</file>