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7" r:id="rId6"/>
    <p:sldId id="258" r:id="rId7"/>
    <p:sldId id="298" r:id="rId8"/>
    <p:sldId id="299" r:id="rId9"/>
    <p:sldId id="286" r:id="rId10"/>
    <p:sldId id="300" r:id="rId11"/>
    <p:sldId id="301" r:id="rId12"/>
    <p:sldId id="259" r:id="rId13"/>
    <p:sldId id="288" r:id="rId14"/>
    <p:sldId id="289" r:id="rId15"/>
    <p:sldId id="290" r:id="rId16"/>
    <p:sldId id="291" r:id="rId17"/>
    <p:sldId id="287" r:id="rId18"/>
    <p:sldId id="262" r:id="rId19"/>
    <p:sldId id="292" r:id="rId20"/>
    <p:sldId id="293" r:id="rId21"/>
    <p:sldId id="302" r:id="rId22"/>
    <p:sldId id="294" r:id="rId23"/>
    <p:sldId id="264" r:id="rId24"/>
    <p:sldId id="269" r:id="rId25"/>
    <p:sldId id="295" r:id="rId26"/>
    <p:sldId id="296" r:id="rId27"/>
    <p:sldId id="297" r:id="rId28"/>
    <p:sldId id="268" r:id="rId29"/>
    <p:sldId id="303" r:id="rId30"/>
    <p:sldId id="284" r:id="rId3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5D2-AF77-40C6-A4F2-9F0835B57E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97265" y="1524661"/>
            <a:ext cx="6375077" cy="2537644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8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/>
          </p:nvPr>
        </p:nvSpPr>
        <p:spPr>
          <a:xfrm>
            <a:off x="97265" y="4298080"/>
            <a:ext cx="6311820" cy="857821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199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962400" y="27972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7" name="直接连接符 6"/>
          <p:cNvCxnSpPr>
            <a:endCxn id="10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10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0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264066" y="2681022"/>
            <a:ext cx="6815538" cy="2051955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93552" y="4789714"/>
            <a:ext cx="6786052" cy="9129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grpSp>
        <p:nvGrpSpPr>
          <p:cNvPr id="7" name="组合 6"/>
          <p:cNvGrpSpPr/>
          <p:nvPr userDrawn="1"/>
        </p:nvGrpSpPr>
        <p:grpSpPr>
          <a:xfrm rot="1803858">
            <a:off x="337140" y="2714484"/>
            <a:ext cx="2914914" cy="2128745"/>
            <a:chOff x="6143021" y="-463778"/>
            <a:chExt cx="7177967" cy="5012462"/>
          </a:xfrm>
          <a:solidFill>
            <a:schemeClr val="tx1"/>
          </a:solidFill>
        </p:grpSpPr>
        <p:cxnSp>
          <p:nvCxnSpPr>
            <p:cNvPr id="8" name="直接连接符 7"/>
            <p:cNvCxnSpPr/>
            <p:nvPr/>
          </p:nvCxnSpPr>
          <p:spPr>
            <a:xfrm rot="706330" flipV="1">
              <a:off x="7111594" y="3457085"/>
              <a:ext cx="2651700" cy="15714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706330" flipH="1">
              <a:off x="6437278" y="502987"/>
              <a:ext cx="1610662" cy="49105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706330">
              <a:off x="6143021" y="1196585"/>
              <a:ext cx="3869519" cy="216064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706330" flipH="1">
              <a:off x="7405851" y="602842"/>
              <a:ext cx="392844" cy="280884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706330">
              <a:off x="7992683" y="744341"/>
              <a:ext cx="785690" cy="78569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706330" flipH="1">
              <a:off x="8416858" y="1573762"/>
              <a:ext cx="176781" cy="96246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706330" flipH="1">
              <a:off x="7221117" y="2394732"/>
              <a:ext cx="1001753" cy="10606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V="1">
              <a:off x="7171190" y="2879021"/>
              <a:ext cx="1748158" cy="64819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4831886" flipH="1" flipV="1">
              <a:off x="8137169" y="-296318"/>
              <a:ext cx="583201" cy="102294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4831886" flipH="1" flipV="1">
              <a:off x="8449295" y="127049"/>
              <a:ext cx="915047" cy="11795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8501547" y="1754012"/>
              <a:ext cx="1453525" cy="184637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8810036" y="608090"/>
              <a:ext cx="127675" cy="104103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4831886" flipH="1">
              <a:off x="8945571" y="-399261"/>
              <a:ext cx="1199335" cy="107030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V="1">
              <a:off x="9065677" y="390688"/>
              <a:ext cx="1207996" cy="385483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706330">
              <a:off x="10243966" y="650852"/>
              <a:ext cx="1158893" cy="58681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4831886" flipV="1">
              <a:off x="10877664" y="-339840"/>
              <a:ext cx="129868" cy="134300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706330">
              <a:off x="11211592" y="600837"/>
              <a:ext cx="196424" cy="7365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706330" flipV="1">
              <a:off x="11337825" y="112975"/>
              <a:ext cx="196424" cy="50087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706330">
              <a:off x="9695623" y="3996860"/>
              <a:ext cx="2651700" cy="27376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V="1">
              <a:off x="9795844" y="3298499"/>
              <a:ext cx="1826728" cy="623643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706330">
              <a:off x="11557917" y="3565209"/>
              <a:ext cx="834793" cy="8888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706330" flipH="1">
              <a:off x="11782482" y="2284377"/>
              <a:ext cx="284812" cy="123868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12043833" y="2369033"/>
              <a:ext cx="574535" cy="1238689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706330">
              <a:off x="11659076" y="3568056"/>
              <a:ext cx="834793" cy="859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 flipH="1">
              <a:off x="12382951" y="3651278"/>
              <a:ext cx="9821" cy="89740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>
              <a:off x="11255823" y="1447786"/>
              <a:ext cx="1011574" cy="77218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06330">
              <a:off x="11276725" y="791827"/>
              <a:ext cx="1964223" cy="10434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 flipV="1">
              <a:off x="11386224" y="916055"/>
              <a:ext cx="1777623" cy="61504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06330">
              <a:off x="11513901" y="301252"/>
              <a:ext cx="1807087" cy="62241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 flipH="1">
              <a:off x="12346384" y="1006449"/>
              <a:ext cx="726766" cy="141301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7044822" y="3292010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017735" y="634313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639866" y="1548222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236352" y="431823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714959" y="3641464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01665" y="3408858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1241704" y="1289544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349175" y="770170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8970968" y="574277"/>
              <a:ext cx="130629" cy="130629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962400" y="14112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962400" y="4042800"/>
            <a:ext cx="4550400" cy="2170800"/>
          </a:xfrm>
        </p:spPr>
        <p:txBody>
          <a:bodyPr>
            <a:normAutofit/>
          </a:bodyPr>
          <a:lstStyle>
            <a:lvl1pPr algn="just">
              <a:lnSpc>
                <a:spcPct val="150000"/>
              </a:lnSpc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8" name="直接连接符 7"/>
          <p:cNvCxnSpPr>
            <a:endCxn id="11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1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11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5668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390773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5668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390773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10" name="直接连接符 9"/>
          <p:cNvCxnSpPr>
            <a:endCxn id="13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13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13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3600" y="2790000"/>
            <a:ext cx="6715332" cy="1325563"/>
          </a:xfrm>
        </p:spPr>
        <p:txBody>
          <a:bodyPr>
            <a:noAutofit/>
          </a:bodyPr>
          <a:lstStyle>
            <a:lvl1pPr>
              <a:defRPr sz="80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204" y="2057832"/>
            <a:ext cx="1729381" cy="3682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400" y="0"/>
            <a:ext cx="10515600" cy="1324800"/>
          </a:xfrm>
        </p:spPr>
        <p:txBody>
          <a:bodyPr anchor="ctr" anchorCtr="0">
            <a:normAutofit/>
          </a:bodyPr>
          <a:lstStyle>
            <a:lvl1pPr>
              <a:defRPr sz="4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62400" y="2595600"/>
            <a:ext cx="1447200" cy="2570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442400" y="3254400"/>
            <a:ext cx="5436000" cy="17532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cxnSp>
        <p:nvCxnSpPr>
          <p:cNvPr id="11" name="直接连接符 10"/>
          <p:cNvCxnSpPr>
            <a:endCxn id="14" idx="0"/>
          </p:cNvCxnSpPr>
          <p:nvPr userDrawn="1"/>
        </p:nvCxnSpPr>
        <p:spPr>
          <a:xfrm>
            <a:off x="518702" y="-10074"/>
            <a:ext cx="109047" cy="612897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14" idx="1"/>
          </p:cNvCxnSpPr>
          <p:nvPr userDrawn="1"/>
        </p:nvCxnSpPr>
        <p:spPr>
          <a:xfrm>
            <a:off x="13779" y="0"/>
            <a:ext cx="565325" cy="622972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14" idx="2"/>
          </p:cNvCxnSpPr>
          <p:nvPr userDrawn="1"/>
        </p:nvCxnSpPr>
        <p:spPr>
          <a:xfrm>
            <a:off x="0" y="515272"/>
            <a:ext cx="558955" cy="156346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 userDrawn="1"/>
        </p:nvSpPr>
        <p:spPr>
          <a:xfrm>
            <a:off x="558955" y="602823"/>
            <a:ext cx="137588" cy="1375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6400" y="522000"/>
            <a:ext cx="26280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522000"/>
            <a:ext cx="77328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  <a:endParaRPr lang="zh-CN" altLang="en-US" sz="2000" dirty="0" smtClean="0"/>
          </a:p>
          <a:p>
            <a:pPr lvl="2"/>
            <a:r>
              <a:rPr lang="zh-CN" altLang="en-US" sz="1800" dirty="0" smtClean="0"/>
              <a:t>第三级</a:t>
            </a:r>
            <a:endParaRPr lang="zh-CN" altLang="en-US" sz="1800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C4F2C-AE58-4115-BFAF-5F54A7D431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D505A-08EB-4E1C-99E3-07F2C04F31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.xml"/><Relationship Id="rId3" Type="http://schemas.openxmlformats.org/officeDocument/2006/relationships/image" Target="../media/image8.jpe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2.xml"/><Relationship Id="rId3" Type="http://schemas.openxmlformats.org/officeDocument/2006/relationships/image" Target="../media/image9.jpeg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Relationship Id="rId3" Type="http://schemas.openxmlformats.org/officeDocument/2006/relationships/image" Target="../media/image12.png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1.xml"/><Relationship Id="rId3" Type="http://schemas.openxmlformats.org/officeDocument/2006/relationships/image" Target="../media/image13.jpeg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6.xml.rels><?xml version="1.0" encoding="UTF-8" standalone="yes"?>
<Relationships xmlns="http://schemas.openxmlformats.org/package/2006/relationships"><Relationship Id="rId99" Type="http://schemas.openxmlformats.org/officeDocument/2006/relationships/tags" Target="../tags/tag134.xml"/><Relationship Id="rId98" Type="http://schemas.openxmlformats.org/officeDocument/2006/relationships/tags" Target="../tags/tag133.xml"/><Relationship Id="rId97" Type="http://schemas.openxmlformats.org/officeDocument/2006/relationships/tags" Target="../tags/tag132.xml"/><Relationship Id="rId96" Type="http://schemas.openxmlformats.org/officeDocument/2006/relationships/tags" Target="../tags/tag131.xml"/><Relationship Id="rId95" Type="http://schemas.openxmlformats.org/officeDocument/2006/relationships/tags" Target="../tags/tag130.xml"/><Relationship Id="rId94" Type="http://schemas.openxmlformats.org/officeDocument/2006/relationships/tags" Target="../tags/tag129.xml"/><Relationship Id="rId93" Type="http://schemas.openxmlformats.org/officeDocument/2006/relationships/tags" Target="../tags/tag128.xml"/><Relationship Id="rId92" Type="http://schemas.openxmlformats.org/officeDocument/2006/relationships/tags" Target="../tags/tag127.xml"/><Relationship Id="rId91" Type="http://schemas.openxmlformats.org/officeDocument/2006/relationships/tags" Target="../tags/tag126.xml"/><Relationship Id="rId90" Type="http://schemas.openxmlformats.org/officeDocument/2006/relationships/tags" Target="../tags/tag125.xml"/><Relationship Id="rId9" Type="http://schemas.openxmlformats.org/officeDocument/2006/relationships/tags" Target="../tags/tag44.xml"/><Relationship Id="rId89" Type="http://schemas.openxmlformats.org/officeDocument/2006/relationships/tags" Target="../tags/tag124.xml"/><Relationship Id="rId88" Type="http://schemas.openxmlformats.org/officeDocument/2006/relationships/tags" Target="../tags/tag123.xml"/><Relationship Id="rId87" Type="http://schemas.openxmlformats.org/officeDocument/2006/relationships/tags" Target="../tags/tag122.xml"/><Relationship Id="rId86" Type="http://schemas.openxmlformats.org/officeDocument/2006/relationships/tags" Target="../tags/tag121.xml"/><Relationship Id="rId85" Type="http://schemas.openxmlformats.org/officeDocument/2006/relationships/tags" Target="../tags/tag120.xml"/><Relationship Id="rId84" Type="http://schemas.openxmlformats.org/officeDocument/2006/relationships/tags" Target="../tags/tag119.xml"/><Relationship Id="rId83" Type="http://schemas.openxmlformats.org/officeDocument/2006/relationships/tags" Target="../tags/tag118.xml"/><Relationship Id="rId82" Type="http://schemas.openxmlformats.org/officeDocument/2006/relationships/tags" Target="../tags/tag117.xml"/><Relationship Id="rId81" Type="http://schemas.openxmlformats.org/officeDocument/2006/relationships/tags" Target="../tags/tag116.xml"/><Relationship Id="rId80" Type="http://schemas.openxmlformats.org/officeDocument/2006/relationships/tags" Target="../tags/tag115.xml"/><Relationship Id="rId8" Type="http://schemas.openxmlformats.org/officeDocument/2006/relationships/tags" Target="../tags/tag43.xml"/><Relationship Id="rId79" Type="http://schemas.openxmlformats.org/officeDocument/2006/relationships/tags" Target="../tags/tag114.xml"/><Relationship Id="rId78" Type="http://schemas.openxmlformats.org/officeDocument/2006/relationships/tags" Target="../tags/tag113.xml"/><Relationship Id="rId77" Type="http://schemas.openxmlformats.org/officeDocument/2006/relationships/tags" Target="../tags/tag112.xml"/><Relationship Id="rId76" Type="http://schemas.openxmlformats.org/officeDocument/2006/relationships/tags" Target="../tags/tag111.xml"/><Relationship Id="rId75" Type="http://schemas.openxmlformats.org/officeDocument/2006/relationships/tags" Target="../tags/tag110.xml"/><Relationship Id="rId74" Type="http://schemas.openxmlformats.org/officeDocument/2006/relationships/tags" Target="../tags/tag109.xml"/><Relationship Id="rId73" Type="http://schemas.openxmlformats.org/officeDocument/2006/relationships/tags" Target="../tags/tag108.xml"/><Relationship Id="rId72" Type="http://schemas.openxmlformats.org/officeDocument/2006/relationships/tags" Target="../tags/tag107.xml"/><Relationship Id="rId71" Type="http://schemas.openxmlformats.org/officeDocument/2006/relationships/tags" Target="../tags/tag106.xml"/><Relationship Id="rId70" Type="http://schemas.openxmlformats.org/officeDocument/2006/relationships/tags" Target="../tags/tag105.xml"/><Relationship Id="rId7" Type="http://schemas.openxmlformats.org/officeDocument/2006/relationships/tags" Target="../tags/tag42.xml"/><Relationship Id="rId69" Type="http://schemas.openxmlformats.org/officeDocument/2006/relationships/tags" Target="../tags/tag104.xml"/><Relationship Id="rId68" Type="http://schemas.openxmlformats.org/officeDocument/2006/relationships/tags" Target="../tags/tag103.xml"/><Relationship Id="rId67" Type="http://schemas.openxmlformats.org/officeDocument/2006/relationships/tags" Target="../tags/tag102.xml"/><Relationship Id="rId66" Type="http://schemas.openxmlformats.org/officeDocument/2006/relationships/tags" Target="../tags/tag101.xml"/><Relationship Id="rId65" Type="http://schemas.openxmlformats.org/officeDocument/2006/relationships/tags" Target="../tags/tag100.xml"/><Relationship Id="rId64" Type="http://schemas.openxmlformats.org/officeDocument/2006/relationships/tags" Target="../tags/tag99.xml"/><Relationship Id="rId63" Type="http://schemas.openxmlformats.org/officeDocument/2006/relationships/tags" Target="../tags/tag98.xml"/><Relationship Id="rId62" Type="http://schemas.openxmlformats.org/officeDocument/2006/relationships/tags" Target="../tags/tag97.xml"/><Relationship Id="rId61" Type="http://schemas.openxmlformats.org/officeDocument/2006/relationships/tags" Target="../tags/tag96.xml"/><Relationship Id="rId60" Type="http://schemas.openxmlformats.org/officeDocument/2006/relationships/tags" Target="../tags/tag95.xml"/><Relationship Id="rId6" Type="http://schemas.openxmlformats.org/officeDocument/2006/relationships/tags" Target="../tags/tag41.xml"/><Relationship Id="rId59" Type="http://schemas.openxmlformats.org/officeDocument/2006/relationships/tags" Target="../tags/tag94.xml"/><Relationship Id="rId58" Type="http://schemas.openxmlformats.org/officeDocument/2006/relationships/tags" Target="../tags/tag93.xml"/><Relationship Id="rId57" Type="http://schemas.openxmlformats.org/officeDocument/2006/relationships/tags" Target="../tags/tag92.xml"/><Relationship Id="rId56" Type="http://schemas.openxmlformats.org/officeDocument/2006/relationships/tags" Target="../tags/tag91.xml"/><Relationship Id="rId55" Type="http://schemas.openxmlformats.org/officeDocument/2006/relationships/tags" Target="../tags/tag90.xml"/><Relationship Id="rId54" Type="http://schemas.openxmlformats.org/officeDocument/2006/relationships/tags" Target="../tags/tag89.xml"/><Relationship Id="rId53" Type="http://schemas.openxmlformats.org/officeDocument/2006/relationships/tags" Target="../tags/tag88.xml"/><Relationship Id="rId52" Type="http://schemas.openxmlformats.org/officeDocument/2006/relationships/tags" Target="../tags/tag87.xml"/><Relationship Id="rId51" Type="http://schemas.openxmlformats.org/officeDocument/2006/relationships/tags" Target="../tags/tag86.xml"/><Relationship Id="rId50" Type="http://schemas.openxmlformats.org/officeDocument/2006/relationships/tags" Target="../tags/tag85.xml"/><Relationship Id="rId5" Type="http://schemas.openxmlformats.org/officeDocument/2006/relationships/tags" Target="../tags/tag40.xml"/><Relationship Id="rId49" Type="http://schemas.openxmlformats.org/officeDocument/2006/relationships/tags" Target="../tags/tag84.xml"/><Relationship Id="rId48" Type="http://schemas.openxmlformats.org/officeDocument/2006/relationships/tags" Target="../tags/tag83.xml"/><Relationship Id="rId47" Type="http://schemas.openxmlformats.org/officeDocument/2006/relationships/tags" Target="../tags/tag82.xml"/><Relationship Id="rId46" Type="http://schemas.openxmlformats.org/officeDocument/2006/relationships/tags" Target="../tags/tag81.xml"/><Relationship Id="rId45" Type="http://schemas.openxmlformats.org/officeDocument/2006/relationships/tags" Target="../tags/tag80.xml"/><Relationship Id="rId44" Type="http://schemas.openxmlformats.org/officeDocument/2006/relationships/tags" Target="../tags/tag79.xml"/><Relationship Id="rId43" Type="http://schemas.openxmlformats.org/officeDocument/2006/relationships/tags" Target="../tags/tag78.xml"/><Relationship Id="rId42" Type="http://schemas.openxmlformats.org/officeDocument/2006/relationships/tags" Target="../tags/tag77.xml"/><Relationship Id="rId41" Type="http://schemas.openxmlformats.org/officeDocument/2006/relationships/tags" Target="../tags/tag76.xml"/><Relationship Id="rId40" Type="http://schemas.openxmlformats.org/officeDocument/2006/relationships/tags" Target="../tags/tag75.xml"/><Relationship Id="rId4" Type="http://schemas.openxmlformats.org/officeDocument/2006/relationships/tags" Target="../tags/tag39.xml"/><Relationship Id="rId39" Type="http://schemas.openxmlformats.org/officeDocument/2006/relationships/tags" Target="../tags/tag74.xml"/><Relationship Id="rId38" Type="http://schemas.openxmlformats.org/officeDocument/2006/relationships/tags" Target="../tags/tag73.xml"/><Relationship Id="rId37" Type="http://schemas.openxmlformats.org/officeDocument/2006/relationships/tags" Target="../tags/tag72.xml"/><Relationship Id="rId36" Type="http://schemas.openxmlformats.org/officeDocument/2006/relationships/tags" Target="../tags/tag71.xml"/><Relationship Id="rId35" Type="http://schemas.openxmlformats.org/officeDocument/2006/relationships/tags" Target="../tags/tag70.xml"/><Relationship Id="rId34" Type="http://schemas.openxmlformats.org/officeDocument/2006/relationships/tags" Target="../tags/tag69.xml"/><Relationship Id="rId33" Type="http://schemas.openxmlformats.org/officeDocument/2006/relationships/tags" Target="../tags/tag68.xml"/><Relationship Id="rId32" Type="http://schemas.openxmlformats.org/officeDocument/2006/relationships/tags" Target="../tags/tag67.xml"/><Relationship Id="rId31" Type="http://schemas.openxmlformats.org/officeDocument/2006/relationships/tags" Target="../tags/tag66.xml"/><Relationship Id="rId30" Type="http://schemas.openxmlformats.org/officeDocument/2006/relationships/tags" Target="../tags/tag65.xml"/><Relationship Id="rId3" Type="http://schemas.openxmlformats.org/officeDocument/2006/relationships/tags" Target="../tags/tag38.xml"/><Relationship Id="rId29" Type="http://schemas.openxmlformats.org/officeDocument/2006/relationships/tags" Target="../tags/tag64.xml"/><Relationship Id="rId28" Type="http://schemas.openxmlformats.org/officeDocument/2006/relationships/tags" Target="../tags/tag63.xml"/><Relationship Id="rId27" Type="http://schemas.openxmlformats.org/officeDocument/2006/relationships/tags" Target="../tags/tag62.xml"/><Relationship Id="rId26" Type="http://schemas.openxmlformats.org/officeDocument/2006/relationships/tags" Target="../tags/tag61.xml"/><Relationship Id="rId25" Type="http://schemas.openxmlformats.org/officeDocument/2006/relationships/tags" Target="../tags/tag60.xml"/><Relationship Id="rId24" Type="http://schemas.openxmlformats.org/officeDocument/2006/relationships/tags" Target="../tags/tag59.xml"/><Relationship Id="rId23" Type="http://schemas.openxmlformats.org/officeDocument/2006/relationships/tags" Target="../tags/tag58.xml"/><Relationship Id="rId22" Type="http://schemas.openxmlformats.org/officeDocument/2006/relationships/tags" Target="../tags/tag57.xml"/><Relationship Id="rId21" Type="http://schemas.openxmlformats.org/officeDocument/2006/relationships/tags" Target="../tags/tag56.xml"/><Relationship Id="rId20" Type="http://schemas.openxmlformats.org/officeDocument/2006/relationships/tags" Target="../tags/tag55.xml"/><Relationship Id="rId2" Type="http://schemas.openxmlformats.org/officeDocument/2006/relationships/tags" Target="../tags/tag37.xml"/><Relationship Id="rId19" Type="http://schemas.openxmlformats.org/officeDocument/2006/relationships/tags" Target="../tags/tag54.xml"/><Relationship Id="rId18" Type="http://schemas.openxmlformats.org/officeDocument/2006/relationships/tags" Target="../tags/tag53.xml"/><Relationship Id="rId17" Type="http://schemas.openxmlformats.org/officeDocument/2006/relationships/tags" Target="../tags/tag52.xml"/><Relationship Id="rId16" Type="http://schemas.openxmlformats.org/officeDocument/2006/relationships/tags" Target="../tags/tag51.xml"/><Relationship Id="rId15" Type="http://schemas.openxmlformats.org/officeDocument/2006/relationships/tags" Target="../tags/tag50.xml"/><Relationship Id="rId140" Type="http://schemas.openxmlformats.org/officeDocument/2006/relationships/notesSlide" Target="../notesSlides/notesSlide12.xml"/><Relationship Id="rId14" Type="http://schemas.openxmlformats.org/officeDocument/2006/relationships/tags" Target="../tags/tag49.xml"/><Relationship Id="rId139" Type="http://schemas.openxmlformats.org/officeDocument/2006/relationships/slideLayout" Target="../slideLayouts/slideLayout7.xml"/><Relationship Id="rId138" Type="http://schemas.openxmlformats.org/officeDocument/2006/relationships/tags" Target="../tags/tag173.xml"/><Relationship Id="rId137" Type="http://schemas.openxmlformats.org/officeDocument/2006/relationships/tags" Target="../tags/tag172.xml"/><Relationship Id="rId136" Type="http://schemas.openxmlformats.org/officeDocument/2006/relationships/tags" Target="../tags/tag171.xml"/><Relationship Id="rId135" Type="http://schemas.openxmlformats.org/officeDocument/2006/relationships/tags" Target="../tags/tag170.xml"/><Relationship Id="rId134" Type="http://schemas.openxmlformats.org/officeDocument/2006/relationships/tags" Target="../tags/tag169.xml"/><Relationship Id="rId133" Type="http://schemas.openxmlformats.org/officeDocument/2006/relationships/tags" Target="../tags/tag168.xml"/><Relationship Id="rId132" Type="http://schemas.openxmlformats.org/officeDocument/2006/relationships/tags" Target="../tags/tag167.xml"/><Relationship Id="rId131" Type="http://schemas.openxmlformats.org/officeDocument/2006/relationships/tags" Target="../tags/tag166.xml"/><Relationship Id="rId130" Type="http://schemas.openxmlformats.org/officeDocument/2006/relationships/tags" Target="../tags/tag165.xml"/><Relationship Id="rId13" Type="http://schemas.openxmlformats.org/officeDocument/2006/relationships/tags" Target="../tags/tag48.xml"/><Relationship Id="rId129" Type="http://schemas.openxmlformats.org/officeDocument/2006/relationships/tags" Target="../tags/tag164.xml"/><Relationship Id="rId128" Type="http://schemas.openxmlformats.org/officeDocument/2006/relationships/tags" Target="../tags/tag163.xml"/><Relationship Id="rId127" Type="http://schemas.openxmlformats.org/officeDocument/2006/relationships/tags" Target="../tags/tag162.xml"/><Relationship Id="rId126" Type="http://schemas.openxmlformats.org/officeDocument/2006/relationships/tags" Target="../tags/tag161.xml"/><Relationship Id="rId125" Type="http://schemas.openxmlformats.org/officeDocument/2006/relationships/tags" Target="../tags/tag160.xml"/><Relationship Id="rId124" Type="http://schemas.openxmlformats.org/officeDocument/2006/relationships/tags" Target="../tags/tag159.xml"/><Relationship Id="rId123" Type="http://schemas.openxmlformats.org/officeDocument/2006/relationships/tags" Target="../tags/tag158.xml"/><Relationship Id="rId122" Type="http://schemas.openxmlformats.org/officeDocument/2006/relationships/tags" Target="../tags/tag157.xml"/><Relationship Id="rId121" Type="http://schemas.openxmlformats.org/officeDocument/2006/relationships/tags" Target="../tags/tag156.xml"/><Relationship Id="rId120" Type="http://schemas.openxmlformats.org/officeDocument/2006/relationships/tags" Target="../tags/tag155.xml"/><Relationship Id="rId12" Type="http://schemas.openxmlformats.org/officeDocument/2006/relationships/tags" Target="../tags/tag47.xml"/><Relationship Id="rId119" Type="http://schemas.openxmlformats.org/officeDocument/2006/relationships/tags" Target="../tags/tag154.xml"/><Relationship Id="rId118" Type="http://schemas.openxmlformats.org/officeDocument/2006/relationships/tags" Target="../tags/tag153.xml"/><Relationship Id="rId117" Type="http://schemas.openxmlformats.org/officeDocument/2006/relationships/tags" Target="../tags/tag152.xml"/><Relationship Id="rId116" Type="http://schemas.openxmlformats.org/officeDocument/2006/relationships/tags" Target="../tags/tag151.xml"/><Relationship Id="rId115" Type="http://schemas.openxmlformats.org/officeDocument/2006/relationships/tags" Target="../tags/tag150.xml"/><Relationship Id="rId114" Type="http://schemas.openxmlformats.org/officeDocument/2006/relationships/tags" Target="../tags/tag149.xml"/><Relationship Id="rId113" Type="http://schemas.openxmlformats.org/officeDocument/2006/relationships/tags" Target="../tags/tag148.xml"/><Relationship Id="rId112" Type="http://schemas.openxmlformats.org/officeDocument/2006/relationships/tags" Target="../tags/tag147.xml"/><Relationship Id="rId111" Type="http://schemas.openxmlformats.org/officeDocument/2006/relationships/tags" Target="../tags/tag146.xml"/><Relationship Id="rId110" Type="http://schemas.openxmlformats.org/officeDocument/2006/relationships/tags" Target="../tags/tag145.xml"/><Relationship Id="rId11" Type="http://schemas.openxmlformats.org/officeDocument/2006/relationships/tags" Target="../tags/tag46.xml"/><Relationship Id="rId109" Type="http://schemas.openxmlformats.org/officeDocument/2006/relationships/tags" Target="../tags/tag144.xml"/><Relationship Id="rId108" Type="http://schemas.openxmlformats.org/officeDocument/2006/relationships/tags" Target="../tags/tag143.xml"/><Relationship Id="rId107" Type="http://schemas.openxmlformats.org/officeDocument/2006/relationships/tags" Target="../tags/tag142.xml"/><Relationship Id="rId106" Type="http://schemas.openxmlformats.org/officeDocument/2006/relationships/tags" Target="../tags/tag141.xml"/><Relationship Id="rId105" Type="http://schemas.openxmlformats.org/officeDocument/2006/relationships/tags" Target="../tags/tag140.xml"/><Relationship Id="rId104" Type="http://schemas.openxmlformats.org/officeDocument/2006/relationships/tags" Target="../tags/tag139.xml"/><Relationship Id="rId103" Type="http://schemas.openxmlformats.org/officeDocument/2006/relationships/tags" Target="../tags/tag138.xml"/><Relationship Id="rId102" Type="http://schemas.openxmlformats.org/officeDocument/2006/relationships/tags" Target="../tags/tag137.xml"/><Relationship Id="rId101" Type="http://schemas.openxmlformats.org/officeDocument/2006/relationships/tags" Target="../tags/tag136.xml"/><Relationship Id="rId100" Type="http://schemas.openxmlformats.org/officeDocument/2006/relationships/tags" Target="../tags/tag135.xml"/><Relationship Id="rId10" Type="http://schemas.openxmlformats.org/officeDocument/2006/relationships/tags" Target="../tags/tag45.xml"/><Relationship Id="rId1" Type="http://schemas.openxmlformats.org/officeDocument/2006/relationships/tags" Target="../tags/tag36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76.xml"/><Relationship Id="rId3" Type="http://schemas.openxmlformats.org/officeDocument/2006/relationships/image" Target="../media/image14.jpeg"/><Relationship Id="rId2" Type="http://schemas.openxmlformats.org/officeDocument/2006/relationships/tags" Target="../tags/tag175.xml"/><Relationship Id="rId1" Type="http://schemas.openxmlformats.org/officeDocument/2006/relationships/tags" Target="../tags/tag174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3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/Relationships>
</file>

<file path=ppt/slides/_rels/slide21.xml.rels><?xml version="1.0" encoding="UTF-8" standalone="yes"?>
<Relationships xmlns="http://schemas.openxmlformats.org/package/2006/relationships"><Relationship Id="rId99" Type="http://schemas.openxmlformats.org/officeDocument/2006/relationships/tags" Target="../tags/tag282.xml"/><Relationship Id="rId98" Type="http://schemas.openxmlformats.org/officeDocument/2006/relationships/tags" Target="../tags/tag281.xml"/><Relationship Id="rId97" Type="http://schemas.openxmlformats.org/officeDocument/2006/relationships/tags" Target="../tags/tag280.xml"/><Relationship Id="rId96" Type="http://schemas.openxmlformats.org/officeDocument/2006/relationships/tags" Target="../tags/tag279.xml"/><Relationship Id="rId95" Type="http://schemas.openxmlformats.org/officeDocument/2006/relationships/tags" Target="../tags/tag278.xml"/><Relationship Id="rId94" Type="http://schemas.openxmlformats.org/officeDocument/2006/relationships/tags" Target="../tags/tag277.xml"/><Relationship Id="rId93" Type="http://schemas.openxmlformats.org/officeDocument/2006/relationships/tags" Target="../tags/tag276.xml"/><Relationship Id="rId92" Type="http://schemas.openxmlformats.org/officeDocument/2006/relationships/tags" Target="../tags/tag275.xml"/><Relationship Id="rId91" Type="http://schemas.openxmlformats.org/officeDocument/2006/relationships/tags" Target="../tags/tag274.xml"/><Relationship Id="rId90" Type="http://schemas.openxmlformats.org/officeDocument/2006/relationships/tags" Target="../tags/tag273.xml"/><Relationship Id="rId9" Type="http://schemas.openxmlformats.org/officeDocument/2006/relationships/tags" Target="../tags/tag192.xml"/><Relationship Id="rId89" Type="http://schemas.openxmlformats.org/officeDocument/2006/relationships/tags" Target="../tags/tag272.xml"/><Relationship Id="rId88" Type="http://schemas.openxmlformats.org/officeDocument/2006/relationships/tags" Target="../tags/tag271.xml"/><Relationship Id="rId87" Type="http://schemas.openxmlformats.org/officeDocument/2006/relationships/tags" Target="../tags/tag270.xml"/><Relationship Id="rId86" Type="http://schemas.openxmlformats.org/officeDocument/2006/relationships/tags" Target="../tags/tag269.xml"/><Relationship Id="rId85" Type="http://schemas.openxmlformats.org/officeDocument/2006/relationships/tags" Target="../tags/tag268.xml"/><Relationship Id="rId84" Type="http://schemas.openxmlformats.org/officeDocument/2006/relationships/tags" Target="../tags/tag267.xml"/><Relationship Id="rId83" Type="http://schemas.openxmlformats.org/officeDocument/2006/relationships/tags" Target="../tags/tag266.xml"/><Relationship Id="rId82" Type="http://schemas.openxmlformats.org/officeDocument/2006/relationships/tags" Target="../tags/tag265.xml"/><Relationship Id="rId81" Type="http://schemas.openxmlformats.org/officeDocument/2006/relationships/tags" Target="../tags/tag264.xml"/><Relationship Id="rId80" Type="http://schemas.openxmlformats.org/officeDocument/2006/relationships/tags" Target="../tags/tag263.xml"/><Relationship Id="rId8" Type="http://schemas.openxmlformats.org/officeDocument/2006/relationships/tags" Target="../tags/tag191.xml"/><Relationship Id="rId79" Type="http://schemas.openxmlformats.org/officeDocument/2006/relationships/tags" Target="../tags/tag262.xml"/><Relationship Id="rId78" Type="http://schemas.openxmlformats.org/officeDocument/2006/relationships/tags" Target="../tags/tag261.xml"/><Relationship Id="rId77" Type="http://schemas.openxmlformats.org/officeDocument/2006/relationships/tags" Target="../tags/tag260.xml"/><Relationship Id="rId76" Type="http://schemas.openxmlformats.org/officeDocument/2006/relationships/tags" Target="../tags/tag259.xml"/><Relationship Id="rId75" Type="http://schemas.openxmlformats.org/officeDocument/2006/relationships/tags" Target="../tags/tag258.xml"/><Relationship Id="rId74" Type="http://schemas.openxmlformats.org/officeDocument/2006/relationships/tags" Target="../tags/tag257.xml"/><Relationship Id="rId73" Type="http://schemas.openxmlformats.org/officeDocument/2006/relationships/tags" Target="../tags/tag256.xml"/><Relationship Id="rId72" Type="http://schemas.openxmlformats.org/officeDocument/2006/relationships/tags" Target="../tags/tag255.xml"/><Relationship Id="rId71" Type="http://schemas.openxmlformats.org/officeDocument/2006/relationships/tags" Target="../tags/tag254.xml"/><Relationship Id="rId70" Type="http://schemas.openxmlformats.org/officeDocument/2006/relationships/tags" Target="../tags/tag253.xml"/><Relationship Id="rId7" Type="http://schemas.openxmlformats.org/officeDocument/2006/relationships/tags" Target="../tags/tag190.xml"/><Relationship Id="rId69" Type="http://schemas.openxmlformats.org/officeDocument/2006/relationships/tags" Target="../tags/tag252.xml"/><Relationship Id="rId68" Type="http://schemas.openxmlformats.org/officeDocument/2006/relationships/tags" Target="../tags/tag251.xml"/><Relationship Id="rId67" Type="http://schemas.openxmlformats.org/officeDocument/2006/relationships/tags" Target="../tags/tag250.xml"/><Relationship Id="rId66" Type="http://schemas.openxmlformats.org/officeDocument/2006/relationships/tags" Target="../tags/tag249.xml"/><Relationship Id="rId65" Type="http://schemas.openxmlformats.org/officeDocument/2006/relationships/tags" Target="../tags/tag248.xml"/><Relationship Id="rId64" Type="http://schemas.openxmlformats.org/officeDocument/2006/relationships/tags" Target="../tags/tag247.xml"/><Relationship Id="rId63" Type="http://schemas.openxmlformats.org/officeDocument/2006/relationships/tags" Target="../tags/tag246.xml"/><Relationship Id="rId62" Type="http://schemas.openxmlformats.org/officeDocument/2006/relationships/tags" Target="../tags/tag245.xml"/><Relationship Id="rId61" Type="http://schemas.openxmlformats.org/officeDocument/2006/relationships/tags" Target="../tags/tag244.xml"/><Relationship Id="rId60" Type="http://schemas.openxmlformats.org/officeDocument/2006/relationships/tags" Target="../tags/tag243.xml"/><Relationship Id="rId6" Type="http://schemas.openxmlformats.org/officeDocument/2006/relationships/tags" Target="../tags/tag189.xml"/><Relationship Id="rId59" Type="http://schemas.openxmlformats.org/officeDocument/2006/relationships/tags" Target="../tags/tag242.xml"/><Relationship Id="rId58" Type="http://schemas.openxmlformats.org/officeDocument/2006/relationships/tags" Target="../tags/tag241.xml"/><Relationship Id="rId57" Type="http://schemas.openxmlformats.org/officeDocument/2006/relationships/tags" Target="../tags/tag240.xml"/><Relationship Id="rId56" Type="http://schemas.openxmlformats.org/officeDocument/2006/relationships/tags" Target="../tags/tag239.xml"/><Relationship Id="rId55" Type="http://schemas.openxmlformats.org/officeDocument/2006/relationships/tags" Target="../tags/tag238.xml"/><Relationship Id="rId54" Type="http://schemas.openxmlformats.org/officeDocument/2006/relationships/tags" Target="../tags/tag237.xml"/><Relationship Id="rId53" Type="http://schemas.openxmlformats.org/officeDocument/2006/relationships/tags" Target="../tags/tag236.xml"/><Relationship Id="rId52" Type="http://schemas.openxmlformats.org/officeDocument/2006/relationships/tags" Target="../tags/tag235.xml"/><Relationship Id="rId51" Type="http://schemas.openxmlformats.org/officeDocument/2006/relationships/tags" Target="../tags/tag234.xml"/><Relationship Id="rId50" Type="http://schemas.openxmlformats.org/officeDocument/2006/relationships/tags" Target="../tags/tag233.xml"/><Relationship Id="rId5" Type="http://schemas.openxmlformats.org/officeDocument/2006/relationships/tags" Target="../tags/tag188.xml"/><Relationship Id="rId49" Type="http://schemas.openxmlformats.org/officeDocument/2006/relationships/tags" Target="../tags/tag232.xml"/><Relationship Id="rId48" Type="http://schemas.openxmlformats.org/officeDocument/2006/relationships/tags" Target="../tags/tag231.xml"/><Relationship Id="rId47" Type="http://schemas.openxmlformats.org/officeDocument/2006/relationships/tags" Target="../tags/tag230.xml"/><Relationship Id="rId46" Type="http://schemas.openxmlformats.org/officeDocument/2006/relationships/tags" Target="../tags/tag229.xml"/><Relationship Id="rId45" Type="http://schemas.openxmlformats.org/officeDocument/2006/relationships/tags" Target="../tags/tag228.xml"/><Relationship Id="rId44" Type="http://schemas.openxmlformats.org/officeDocument/2006/relationships/tags" Target="../tags/tag227.xml"/><Relationship Id="rId43" Type="http://schemas.openxmlformats.org/officeDocument/2006/relationships/tags" Target="../tags/tag226.xml"/><Relationship Id="rId42" Type="http://schemas.openxmlformats.org/officeDocument/2006/relationships/tags" Target="../tags/tag225.xml"/><Relationship Id="rId41" Type="http://schemas.openxmlformats.org/officeDocument/2006/relationships/tags" Target="../tags/tag224.xml"/><Relationship Id="rId40" Type="http://schemas.openxmlformats.org/officeDocument/2006/relationships/tags" Target="../tags/tag223.xml"/><Relationship Id="rId4" Type="http://schemas.openxmlformats.org/officeDocument/2006/relationships/tags" Target="../tags/tag187.xml"/><Relationship Id="rId39" Type="http://schemas.openxmlformats.org/officeDocument/2006/relationships/tags" Target="../tags/tag222.xml"/><Relationship Id="rId38" Type="http://schemas.openxmlformats.org/officeDocument/2006/relationships/tags" Target="../tags/tag221.xml"/><Relationship Id="rId37" Type="http://schemas.openxmlformats.org/officeDocument/2006/relationships/tags" Target="../tags/tag220.xml"/><Relationship Id="rId36" Type="http://schemas.openxmlformats.org/officeDocument/2006/relationships/tags" Target="../tags/tag219.xml"/><Relationship Id="rId35" Type="http://schemas.openxmlformats.org/officeDocument/2006/relationships/tags" Target="../tags/tag218.xml"/><Relationship Id="rId34" Type="http://schemas.openxmlformats.org/officeDocument/2006/relationships/tags" Target="../tags/tag217.xml"/><Relationship Id="rId33" Type="http://schemas.openxmlformats.org/officeDocument/2006/relationships/tags" Target="../tags/tag216.xml"/><Relationship Id="rId32" Type="http://schemas.openxmlformats.org/officeDocument/2006/relationships/tags" Target="../tags/tag215.xml"/><Relationship Id="rId31" Type="http://schemas.openxmlformats.org/officeDocument/2006/relationships/tags" Target="../tags/tag214.xml"/><Relationship Id="rId30" Type="http://schemas.openxmlformats.org/officeDocument/2006/relationships/tags" Target="../tags/tag213.xml"/><Relationship Id="rId3" Type="http://schemas.openxmlformats.org/officeDocument/2006/relationships/tags" Target="../tags/tag186.xml"/><Relationship Id="rId29" Type="http://schemas.openxmlformats.org/officeDocument/2006/relationships/tags" Target="../tags/tag212.xml"/><Relationship Id="rId28" Type="http://schemas.openxmlformats.org/officeDocument/2006/relationships/tags" Target="../tags/tag211.xml"/><Relationship Id="rId27" Type="http://schemas.openxmlformats.org/officeDocument/2006/relationships/tags" Target="../tags/tag210.xml"/><Relationship Id="rId26" Type="http://schemas.openxmlformats.org/officeDocument/2006/relationships/tags" Target="../tags/tag209.xml"/><Relationship Id="rId25" Type="http://schemas.openxmlformats.org/officeDocument/2006/relationships/tags" Target="../tags/tag208.xml"/><Relationship Id="rId24" Type="http://schemas.openxmlformats.org/officeDocument/2006/relationships/tags" Target="../tags/tag207.xml"/><Relationship Id="rId23" Type="http://schemas.openxmlformats.org/officeDocument/2006/relationships/tags" Target="../tags/tag206.xml"/><Relationship Id="rId224" Type="http://schemas.openxmlformats.org/officeDocument/2006/relationships/notesSlide" Target="../notesSlides/notesSlide16.xml"/><Relationship Id="rId223" Type="http://schemas.openxmlformats.org/officeDocument/2006/relationships/slideLayout" Target="../slideLayouts/slideLayout7.xml"/><Relationship Id="rId222" Type="http://schemas.openxmlformats.org/officeDocument/2006/relationships/tags" Target="../tags/tag405.xml"/><Relationship Id="rId221" Type="http://schemas.openxmlformats.org/officeDocument/2006/relationships/tags" Target="../tags/tag404.xml"/><Relationship Id="rId220" Type="http://schemas.openxmlformats.org/officeDocument/2006/relationships/tags" Target="../tags/tag403.xml"/><Relationship Id="rId22" Type="http://schemas.openxmlformats.org/officeDocument/2006/relationships/tags" Target="../tags/tag205.xml"/><Relationship Id="rId219" Type="http://schemas.openxmlformats.org/officeDocument/2006/relationships/tags" Target="../tags/tag402.xml"/><Relationship Id="rId218" Type="http://schemas.openxmlformats.org/officeDocument/2006/relationships/tags" Target="../tags/tag401.xml"/><Relationship Id="rId217" Type="http://schemas.openxmlformats.org/officeDocument/2006/relationships/tags" Target="../tags/tag400.xml"/><Relationship Id="rId216" Type="http://schemas.openxmlformats.org/officeDocument/2006/relationships/tags" Target="../tags/tag399.xml"/><Relationship Id="rId215" Type="http://schemas.openxmlformats.org/officeDocument/2006/relationships/tags" Target="../tags/tag398.xml"/><Relationship Id="rId214" Type="http://schemas.openxmlformats.org/officeDocument/2006/relationships/tags" Target="../tags/tag397.xml"/><Relationship Id="rId213" Type="http://schemas.openxmlformats.org/officeDocument/2006/relationships/tags" Target="../tags/tag396.xml"/><Relationship Id="rId212" Type="http://schemas.openxmlformats.org/officeDocument/2006/relationships/tags" Target="../tags/tag395.xml"/><Relationship Id="rId211" Type="http://schemas.openxmlformats.org/officeDocument/2006/relationships/tags" Target="../tags/tag394.xml"/><Relationship Id="rId210" Type="http://schemas.openxmlformats.org/officeDocument/2006/relationships/tags" Target="../tags/tag393.xml"/><Relationship Id="rId21" Type="http://schemas.openxmlformats.org/officeDocument/2006/relationships/tags" Target="../tags/tag204.xml"/><Relationship Id="rId209" Type="http://schemas.openxmlformats.org/officeDocument/2006/relationships/tags" Target="../tags/tag392.xml"/><Relationship Id="rId208" Type="http://schemas.openxmlformats.org/officeDocument/2006/relationships/tags" Target="../tags/tag391.xml"/><Relationship Id="rId207" Type="http://schemas.openxmlformats.org/officeDocument/2006/relationships/tags" Target="../tags/tag390.xml"/><Relationship Id="rId206" Type="http://schemas.openxmlformats.org/officeDocument/2006/relationships/tags" Target="../tags/tag389.xml"/><Relationship Id="rId205" Type="http://schemas.openxmlformats.org/officeDocument/2006/relationships/tags" Target="../tags/tag388.xml"/><Relationship Id="rId204" Type="http://schemas.openxmlformats.org/officeDocument/2006/relationships/tags" Target="../tags/tag387.xml"/><Relationship Id="rId203" Type="http://schemas.openxmlformats.org/officeDocument/2006/relationships/tags" Target="../tags/tag386.xml"/><Relationship Id="rId202" Type="http://schemas.openxmlformats.org/officeDocument/2006/relationships/tags" Target="../tags/tag385.xml"/><Relationship Id="rId201" Type="http://schemas.openxmlformats.org/officeDocument/2006/relationships/tags" Target="../tags/tag384.xml"/><Relationship Id="rId200" Type="http://schemas.openxmlformats.org/officeDocument/2006/relationships/tags" Target="../tags/tag383.xml"/><Relationship Id="rId20" Type="http://schemas.openxmlformats.org/officeDocument/2006/relationships/tags" Target="../tags/tag203.xml"/><Relationship Id="rId2" Type="http://schemas.openxmlformats.org/officeDocument/2006/relationships/tags" Target="../tags/tag185.xml"/><Relationship Id="rId199" Type="http://schemas.openxmlformats.org/officeDocument/2006/relationships/tags" Target="../tags/tag382.xml"/><Relationship Id="rId198" Type="http://schemas.openxmlformats.org/officeDocument/2006/relationships/tags" Target="../tags/tag381.xml"/><Relationship Id="rId197" Type="http://schemas.openxmlformats.org/officeDocument/2006/relationships/tags" Target="../tags/tag380.xml"/><Relationship Id="rId196" Type="http://schemas.openxmlformats.org/officeDocument/2006/relationships/tags" Target="../tags/tag379.xml"/><Relationship Id="rId195" Type="http://schemas.openxmlformats.org/officeDocument/2006/relationships/tags" Target="../tags/tag378.xml"/><Relationship Id="rId194" Type="http://schemas.openxmlformats.org/officeDocument/2006/relationships/tags" Target="../tags/tag377.xml"/><Relationship Id="rId193" Type="http://schemas.openxmlformats.org/officeDocument/2006/relationships/tags" Target="../tags/tag376.xml"/><Relationship Id="rId192" Type="http://schemas.openxmlformats.org/officeDocument/2006/relationships/tags" Target="../tags/tag375.xml"/><Relationship Id="rId191" Type="http://schemas.openxmlformats.org/officeDocument/2006/relationships/tags" Target="../tags/tag374.xml"/><Relationship Id="rId190" Type="http://schemas.openxmlformats.org/officeDocument/2006/relationships/tags" Target="../tags/tag373.xml"/><Relationship Id="rId19" Type="http://schemas.openxmlformats.org/officeDocument/2006/relationships/tags" Target="../tags/tag202.xml"/><Relationship Id="rId189" Type="http://schemas.openxmlformats.org/officeDocument/2006/relationships/tags" Target="../tags/tag372.xml"/><Relationship Id="rId188" Type="http://schemas.openxmlformats.org/officeDocument/2006/relationships/tags" Target="../tags/tag371.xml"/><Relationship Id="rId187" Type="http://schemas.openxmlformats.org/officeDocument/2006/relationships/tags" Target="../tags/tag370.xml"/><Relationship Id="rId186" Type="http://schemas.openxmlformats.org/officeDocument/2006/relationships/tags" Target="../tags/tag369.xml"/><Relationship Id="rId185" Type="http://schemas.openxmlformats.org/officeDocument/2006/relationships/tags" Target="../tags/tag368.xml"/><Relationship Id="rId184" Type="http://schemas.openxmlformats.org/officeDocument/2006/relationships/tags" Target="../tags/tag367.xml"/><Relationship Id="rId183" Type="http://schemas.openxmlformats.org/officeDocument/2006/relationships/tags" Target="../tags/tag366.xml"/><Relationship Id="rId182" Type="http://schemas.openxmlformats.org/officeDocument/2006/relationships/tags" Target="../tags/tag365.xml"/><Relationship Id="rId181" Type="http://schemas.openxmlformats.org/officeDocument/2006/relationships/tags" Target="../tags/tag364.xml"/><Relationship Id="rId180" Type="http://schemas.openxmlformats.org/officeDocument/2006/relationships/tags" Target="../tags/tag363.xml"/><Relationship Id="rId18" Type="http://schemas.openxmlformats.org/officeDocument/2006/relationships/tags" Target="../tags/tag201.xml"/><Relationship Id="rId179" Type="http://schemas.openxmlformats.org/officeDocument/2006/relationships/tags" Target="../tags/tag362.xml"/><Relationship Id="rId178" Type="http://schemas.openxmlformats.org/officeDocument/2006/relationships/tags" Target="../tags/tag361.xml"/><Relationship Id="rId177" Type="http://schemas.openxmlformats.org/officeDocument/2006/relationships/tags" Target="../tags/tag360.xml"/><Relationship Id="rId176" Type="http://schemas.openxmlformats.org/officeDocument/2006/relationships/tags" Target="../tags/tag359.xml"/><Relationship Id="rId175" Type="http://schemas.openxmlformats.org/officeDocument/2006/relationships/tags" Target="../tags/tag358.xml"/><Relationship Id="rId174" Type="http://schemas.openxmlformats.org/officeDocument/2006/relationships/tags" Target="../tags/tag357.xml"/><Relationship Id="rId173" Type="http://schemas.openxmlformats.org/officeDocument/2006/relationships/tags" Target="../tags/tag356.xml"/><Relationship Id="rId172" Type="http://schemas.openxmlformats.org/officeDocument/2006/relationships/tags" Target="../tags/tag355.xml"/><Relationship Id="rId171" Type="http://schemas.openxmlformats.org/officeDocument/2006/relationships/tags" Target="../tags/tag354.xml"/><Relationship Id="rId170" Type="http://schemas.openxmlformats.org/officeDocument/2006/relationships/tags" Target="../tags/tag353.xml"/><Relationship Id="rId17" Type="http://schemas.openxmlformats.org/officeDocument/2006/relationships/tags" Target="../tags/tag200.xml"/><Relationship Id="rId169" Type="http://schemas.openxmlformats.org/officeDocument/2006/relationships/tags" Target="../tags/tag352.xml"/><Relationship Id="rId168" Type="http://schemas.openxmlformats.org/officeDocument/2006/relationships/tags" Target="../tags/tag351.xml"/><Relationship Id="rId167" Type="http://schemas.openxmlformats.org/officeDocument/2006/relationships/tags" Target="../tags/tag350.xml"/><Relationship Id="rId166" Type="http://schemas.openxmlformats.org/officeDocument/2006/relationships/tags" Target="../tags/tag349.xml"/><Relationship Id="rId165" Type="http://schemas.openxmlformats.org/officeDocument/2006/relationships/tags" Target="../tags/tag348.xml"/><Relationship Id="rId164" Type="http://schemas.openxmlformats.org/officeDocument/2006/relationships/tags" Target="../tags/tag347.xml"/><Relationship Id="rId163" Type="http://schemas.openxmlformats.org/officeDocument/2006/relationships/tags" Target="../tags/tag346.xml"/><Relationship Id="rId162" Type="http://schemas.openxmlformats.org/officeDocument/2006/relationships/tags" Target="../tags/tag345.xml"/><Relationship Id="rId161" Type="http://schemas.openxmlformats.org/officeDocument/2006/relationships/tags" Target="../tags/tag344.xml"/><Relationship Id="rId160" Type="http://schemas.openxmlformats.org/officeDocument/2006/relationships/tags" Target="../tags/tag343.xml"/><Relationship Id="rId16" Type="http://schemas.openxmlformats.org/officeDocument/2006/relationships/tags" Target="../tags/tag199.xml"/><Relationship Id="rId159" Type="http://schemas.openxmlformats.org/officeDocument/2006/relationships/tags" Target="../tags/tag342.xml"/><Relationship Id="rId158" Type="http://schemas.openxmlformats.org/officeDocument/2006/relationships/tags" Target="../tags/tag341.xml"/><Relationship Id="rId157" Type="http://schemas.openxmlformats.org/officeDocument/2006/relationships/tags" Target="../tags/tag340.xml"/><Relationship Id="rId156" Type="http://schemas.openxmlformats.org/officeDocument/2006/relationships/tags" Target="../tags/tag339.xml"/><Relationship Id="rId155" Type="http://schemas.openxmlformats.org/officeDocument/2006/relationships/tags" Target="../tags/tag338.xml"/><Relationship Id="rId154" Type="http://schemas.openxmlformats.org/officeDocument/2006/relationships/tags" Target="../tags/tag337.xml"/><Relationship Id="rId153" Type="http://schemas.openxmlformats.org/officeDocument/2006/relationships/tags" Target="../tags/tag336.xml"/><Relationship Id="rId152" Type="http://schemas.openxmlformats.org/officeDocument/2006/relationships/tags" Target="../tags/tag335.xml"/><Relationship Id="rId151" Type="http://schemas.openxmlformats.org/officeDocument/2006/relationships/tags" Target="../tags/tag334.xml"/><Relationship Id="rId150" Type="http://schemas.openxmlformats.org/officeDocument/2006/relationships/tags" Target="../tags/tag333.xml"/><Relationship Id="rId15" Type="http://schemas.openxmlformats.org/officeDocument/2006/relationships/tags" Target="../tags/tag198.xml"/><Relationship Id="rId149" Type="http://schemas.openxmlformats.org/officeDocument/2006/relationships/tags" Target="../tags/tag332.xml"/><Relationship Id="rId148" Type="http://schemas.openxmlformats.org/officeDocument/2006/relationships/tags" Target="../tags/tag331.xml"/><Relationship Id="rId147" Type="http://schemas.openxmlformats.org/officeDocument/2006/relationships/tags" Target="../tags/tag330.xml"/><Relationship Id="rId146" Type="http://schemas.openxmlformats.org/officeDocument/2006/relationships/tags" Target="../tags/tag329.xml"/><Relationship Id="rId145" Type="http://schemas.openxmlformats.org/officeDocument/2006/relationships/tags" Target="../tags/tag328.xml"/><Relationship Id="rId144" Type="http://schemas.openxmlformats.org/officeDocument/2006/relationships/tags" Target="../tags/tag327.xml"/><Relationship Id="rId143" Type="http://schemas.openxmlformats.org/officeDocument/2006/relationships/tags" Target="../tags/tag326.xml"/><Relationship Id="rId142" Type="http://schemas.openxmlformats.org/officeDocument/2006/relationships/tags" Target="../tags/tag325.xml"/><Relationship Id="rId141" Type="http://schemas.openxmlformats.org/officeDocument/2006/relationships/tags" Target="../tags/tag324.xml"/><Relationship Id="rId140" Type="http://schemas.openxmlformats.org/officeDocument/2006/relationships/tags" Target="../tags/tag323.xml"/><Relationship Id="rId14" Type="http://schemas.openxmlformats.org/officeDocument/2006/relationships/tags" Target="../tags/tag197.xml"/><Relationship Id="rId139" Type="http://schemas.openxmlformats.org/officeDocument/2006/relationships/tags" Target="../tags/tag322.xml"/><Relationship Id="rId138" Type="http://schemas.openxmlformats.org/officeDocument/2006/relationships/tags" Target="../tags/tag321.xml"/><Relationship Id="rId137" Type="http://schemas.openxmlformats.org/officeDocument/2006/relationships/tags" Target="../tags/tag320.xml"/><Relationship Id="rId136" Type="http://schemas.openxmlformats.org/officeDocument/2006/relationships/tags" Target="../tags/tag319.xml"/><Relationship Id="rId135" Type="http://schemas.openxmlformats.org/officeDocument/2006/relationships/tags" Target="../tags/tag318.xml"/><Relationship Id="rId134" Type="http://schemas.openxmlformats.org/officeDocument/2006/relationships/tags" Target="../tags/tag317.xml"/><Relationship Id="rId133" Type="http://schemas.openxmlformats.org/officeDocument/2006/relationships/tags" Target="../tags/tag316.xml"/><Relationship Id="rId132" Type="http://schemas.openxmlformats.org/officeDocument/2006/relationships/tags" Target="../tags/tag315.xml"/><Relationship Id="rId131" Type="http://schemas.openxmlformats.org/officeDocument/2006/relationships/tags" Target="../tags/tag314.xml"/><Relationship Id="rId130" Type="http://schemas.openxmlformats.org/officeDocument/2006/relationships/tags" Target="../tags/tag313.xml"/><Relationship Id="rId13" Type="http://schemas.openxmlformats.org/officeDocument/2006/relationships/tags" Target="../tags/tag196.xml"/><Relationship Id="rId129" Type="http://schemas.openxmlformats.org/officeDocument/2006/relationships/tags" Target="../tags/tag312.xml"/><Relationship Id="rId128" Type="http://schemas.openxmlformats.org/officeDocument/2006/relationships/tags" Target="../tags/tag311.xml"/><Relationship Id="rId127" Type="http://schemas.openxmlformats.org/officeDocument/2006/relationships/tags" Target="../tags/tag310.xml"/><Relationship Id="rId126" Type="http://schemas.openxmlformats.org/officeDocument/2006/relationships/tags" Target="../tags/tag309.xml"/><Relationship Id="rId125" Type="http://schemas.openxmlformats.org/officeDocument/2006/relationships/tags" Target="../tags/tag308.xml"/><Relationship Id="rId124" Type="http://schemas.openxmlformats.org/officeDocument/2006/relationships/tags" Target="../tags/tag307.xml"/><Relationship Id="rId123" Type="http://schemas.openxmlformats.org/officeDocument/2006/relationships/tags" Target="../tags/tag306.xml"/><Relationship Id="rId122" Type="http://schemas.openxmlformats.org/officeDocument/2006/relationships/tags" Target="../tags/tag305.xml"/><Relationship Id="rId121" Type="http://schemas.openxmlformats.org/officeDocument/2006/relationships/tags" Target="../tags/tag304.xml"/><Relationship Id="rId120" Type="http://schemas.openxmlformats.org/officeDocument/2006/relationships/tags" Target="../tags/tag303.xml"/><Relationship Id="rId12" Type="http://schemas.openxmlformats.org/officeDocument/2006/relationships/tags" Target="../tags/tag195.xml"/><Relationship Id="rId119" Type="http://schemas.openxmlformats.org/officeDocument/2006/relationships/tags" Target="../tags/tag302.xml"/><Relationship Id="rId118" Type="http://schemas.openxmlformats.org/officeDocument/2006/relationships/tags" Target="../tags/tag301.xml"/><Relationship Id="rId117" Type="http://schemas.openxmlformats.org/officeDocument/2006/relationships/tags" Target="../tags/tag300.xml"/><Relationship Id="rId116" Type="http://schemas.openxmlformats.org/officeDocument/2006/relationships/tags" Target="../tags/tag299.xml"/><Relationship Id="rId115" Type="http://schemas.openxmlformats.org/officeDocument/2006/relationships/tags" Target="../tags/tag298.xml"/><Relationship Id="rId114" Type="http://schemas.openxmlformats.org/officeDocument/2006/relationships/tags" Target="../tags/tag297.xml"/><Relationship Id="rId113" Type="http://schemas.openxmlformats.org/officeDocument/2006/relationships/tags" Target="../tags/tag296.xml"/><Relationship Id="rId112" Type="http://schemas.openxmlformats.org/officeDocument/2006/relationships/tags" Target="../tags/tag295.xml"/><Relationship Id="rId111" Type="http://schemas.openxmlformats.org/officeDocument/2006/relationships/tags" Target="../tags/tag294.xml"/><Relationship Id="rId110" Type="http://schemas.openxmlformats.org/officeDocument/2006/relationships/tags" Target="../tags/tag293.xml"/><Relationship Id="rId11" Type="http://schemas.openxmlformats.org/officeDocument/2006/relationships/tags" Target="../tags/tag194.xml"/><Relationship Id="rId109" Type="http://schemas.openxmlformats.org/officeDocument/2006/relationships/tags" Target="../tags/tag292.xml"/><Relationship Id="rId108" Type="http://schemas.openxmlformats.org/officeDocument/2006/relationships/tags" Target="../tags/tag291.xml"/><Relationship Id="rId107" Type="http://schemas.openxmlformats.org/officeDocument/2006/relationships/tags" Target="../tags/tag290.xml"/><Relationship Id="rId106" Type="http://schemas.openxmlformats.org/officeDocument/2006/relationships/tags" Target="../tags/tag289.xml"/><Relationship Id="rId105" Type="http://schemas.openxmlformats.org/officeDocument/2006/relationships/tags" Target="../tags/tag288.xml"/><Relationship Id="rId104" Type="http://schemas.openxmlformats.org/officeDocument/2006/relationships/tags" Target="../tags/tag287.xml"/><Relationship Id="rId103" Type="http://schemas.openxmlformats.org/officeDocument/2006/relationships/tags" Target="../tags/tag286.xml"/><Relationship Id="rId102" Type="http://schemas.openxmlformats.org/officeDocument/2006/relationships/tags" Target="../tags/tag285.xml"/><Relationship Id="rId101" Type="http://schemas.openxmlformats.org/officeDocument/2006/relationships/tags" Target="../tags/tag284.xml"/><Relationship Id="rId100" Type="http://schemas.openxmlformats.org/officeDocument/2006/relationships/tags" Target="../tags/tag283.xml"/><Relationship Id="rId10" Type="http://schemas.openxmlformats.org/officeDocument/2006/relationships/tags" Target="../tags/tag193.xml"/><Relationship Id="rId1" Type="http://schemas.openxmlformats.org/officeDocument/2006/relationships/tags" Target="../tags/tag18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6" Type="http://schemas.openxmlformats.org/officeDocument/2006/relationships/notesSlide" Target="../notesSlides/notesSlide17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419.xml"/><Relationship Id="rId13" Type="http://schemas.openxmlformats.org/officeDocument/2006/relationships/tags" Target="../tags/tag418.xml"/><Relationship Id="rId12" Type="http://schemas.openxmlformats.org/officeDocument/2006/relationships/tags" Target="../tags/tag417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6" Type="http://schemas.openxmlformats.org/officeDocument/2006/relationships/notesSlide" Target="../notesSlides/notesSlide18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433.xml"/><Relationship Id="rId13" Type="http://schemas.openxmlformats.org/officeDocument/2006/relationships/tags" Target="../tags/tag432.xml"/><Relationship Id="rId12" Type="http://schemas.openxmlformats.org/officeDocument/2006/relationships/tags" Target="../tags/tag431.xml"/><Relationship Id="rId11" Type="http://schemas.openxmlformats.org/officeDocument/2006/relationships/tags" Target="../tags/tag430.xml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6" Type="http://schemas.openxmlformats.org/officeDocument/2006/relationships/notesSlide" Target="../notesSlides/notesSlide19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447.xml"/><Relationship Id="rId13" Type="http://schemas.openxmlformats.org/officeDocument/2006/relationships/tags" Target="../tags/tag446.xml"/><Relationship Id="rId12" Type="http://schemas.openxmlformats.org/officeDocument/2006/relationships/tags" Target="../tags/tag445.xml"/><Relationship Id="rId11" Type="http://schemas.openxmlformats.org/officeDocument/2006/relationships/tags" Target="../tags/tag444.xml"/><Relationship Id="rId10" Type="http://schemas.openxmlformats.org/officeDocument/2006/relationships/tags" Target="../tags/tag443.xml"/><Relationship Id="rId1" Type="http://schemas.openxmlformats.org/officeDocument/2006/relationships/tags" Target="../tags/tag43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6" Type="http://schemas.openxmlformats.org/officeDocument/2006/relationships/notesSlide" Target="../notesSlides/notesSlide20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461.xml"/><Relationship Id="rId13" Type="http://schemas.openxmlformats.org/officeDocument/2006/relationships/tags" Target="../tags/tag460.xml"/><Relationship Id="rId12" Type="http://schemas.openxmlformats.org/officeDocument/2006/relationships/tags" Target="../tags/tag459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0" Type="http://schemas.openxmlformats.org/officeDocument/2006/relationships/notesSlide" Target="../notesSlides/notesSlide21.xml"/><Relationship Id="rId1" Type="http://schemas.openxmlformats.org/officeDocument/2006/relationships/tags" Target="../tags/tag462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73.xml"/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" Type="http://schemas.openxmlformats.org/officeDocument/2006/relationships/tags" Target="../tags/tag470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475.xml"/><Relationship Id="rId1" Type="http://schemas.openxmlformats.org/officeDocument/2006/relationships/tags" Target="../tags/tag474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.xml"/><Relationship Id="rId3" Type="http://schemas.openxmlformats.org/officeDocument/2006/relationships/image" Target="../media/image2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zh-CN" dirty="0"/>
              <a:t>福建卫生职业技术学院多媒体使用培训</a:t>
            </a:r>
            <a:endParaRPr lang="zh-CN" altLang="zh-CN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sym typeface="+mn-lt"/>
              </a:rPr>
              <a:t>2017.2.15</a:t>
            </a:r>
            <a:endParaRPr lang="en-US" altLang="zh-CN" dirty="0"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200" y="457200"/>
            <a:ext cx="4165349" cy="160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en-US" altLang="zh-CN" dirty="0">
                <a:latin typeface="+mj-lt"/>
                <a:ea typeface="+mj-ea"/>
                <a:cs typeface="+mj-cs"/>
              </a:rPr>
              <a:t>1.</a:t>
            </a:r>
            <a:r>
              <a:rPr lang="zh-CN" altLang="en-US" dirty="0">
                <a:latin typeface="+mj-lt"/>
                <a:ea typeface="+mj-ea"/>
                <a:cs typeface="+mj-cs"/>
              </a:rPr>
              <a:t>投影机和幕布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38200" y="2059200"/>
            <a:ext cx="4165349" cy="381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主要功能：负责展示老师们的教学内容，方便学生直观的学习。</a:t>
            </a:r>
            <a:endParaRPr lang="zh-CN" altLang="en-US" dirty="0"/>
          </a:p>
        </p:txBody>
      </p:sp>
      <p:pic>
        <p:nvPicPr>
          <p:cNvPr id="5" name="图片 4" descr="2345_image_file_copy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35" y="1236345"/>
            <a:ext cx="5692140" cy="43853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200" y="457200"/>
            <a:ext cx="4165349" cy="160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en-US" altLang="zh-CN" dirty="0">
                <a:latin typeface="+mj-lt"/>
                <a:ea typeface="+mj-ea"/>
                <a:cs typeface="+mj-cs"/>
              </a:rPr>
              <a:t>2.</a:t>
            </a:r>
            <a:r>
              <a:rPr lang="zh-CN" altLang="en-US" dirty="0">
                <a:latin typeface="+mj-lt"/>
                <a:ea typeface="+mj-ea"/>
                <a:cs typeface="+mj-cs"/>
              </a:rPr>
              <a:t>教学电脑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38200" y="2059200"/>
            <a:ext cx="4165349" cy="381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主要功能：老师教学的工具，丰富学生的教学内容。</a:t>
            </a:r>
            <a:endParaRPr lang="zh-CN" altLang="en-US" dirty="0"/>
          </a:p>
        </p:txBody>
      </p:sp>
      <p:pic>
        <p:nvPicPr>
          <p:cNvPr id="3" name="图片 2" descr="2345_image_file_copy_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135" y="1249045"/>
            <a:ext cx="5393690" cy="37763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200" y="457200"/>
            <a:ext cx="4165349" cy="160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en-US" altLang="zh-CN" dirty="0">
                <a:latin typeface="+mj-lt"/>
                <a:ea typeface="+mj-ea"/>
                <a:cs typeface="+mj-cs"/>
              </a:rPr>
              <a:t>3.</a:t>
            </a:r>
            <a:r>
              <a:rPr lang="zh-CN" altLang="en-US" dirty="0">
                <a:latin typeface="+mj-lt"/>
                <a:ea typeface="+mj-ea"/>
                <a:cs typeface="+mj-cs"/>
              </a:rPr>
              <a:t>功放和音箱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38200" y="2059200"/>
            <a:ext cx="4165349" cy="381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主要功能：负责老师教学时，教学设备的扩音。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270" y="1224280"/>
            <a:ext cx="3561715" cy="2095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635" y="3551555"/>
            <a:ext cx="3562350" cy="226504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200" y="457200"/>
            <a:ext cx="4165349" cy="160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en-US" altLang="zh-CN" dirty="0">
                <a:latin typeface="+mj-lt"/>
                <a:ea typeface="+mj-ea"/>
                <a:cs typeface="+mj-cs"/>
              </a:rPr>
              <a:t>4.</a:t>
            </a:r>
            <a:r>
              <a:rPr lang="zh-CN" altLang="en-US" dirty="0">
                <a:latin typeface="+mj-lt"/>
                <a:ea typeface="+mj-ea"/>
                <a:cs typeface="+mj-cs"/>
              </a:rPr>
              <a:t>鹅颈话筒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38200" y="2059200"/>
            <a:ext cx="4165349" cy="381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主要功能：负责老师教学时发声的扩音，不论大小教室便于学生都可以听到老师的教学内容。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285" y="2059305"/>
            <a:ext cx="4661535" cy="279019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200" y="457200"/>
            <a:ext cx="5125085" cy="16021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r>
              <a:rPr lang="en-US" altLang="zh-CN" dirty="0">
                <a:latin typeface="+mj-lt"/>
                <a:ea typeface="+mj-ea"/>
                <a:cs typeface="+mj-cs"/>
              </a:rPr>
              <a:t>4.</a:t>
            </a:r>
            <a:r>
              <a:rPr lang="zh-CN" altLang="en-US" dirty="0">
                <a:latin typeface="+mj-lt"/>
                <a:ea typeface="+mj-ea"/>
                <a:cs typeface="+mj-cs"/>
              </a:rPr>
              <a:t>无线麦克风（小蜜蜂）</a:t>
            </a:r>
            <a:endParaRPr lang="zh-CN" alt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838200" y="2059200"/>
            <a:ext cx="4165349" cy="381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lvl="0" indent="0">
              <a:buNone/>
              <a:defRPr sz="2000"/>
            </a:lvl1pPr>
            <a:lvl2pPr indent="0">
              <a:buNone/>
            </a:lvl2pPr>
            <a:lvl3pPr indent="0">
              <a:buNone/>
              <a:defRPr sz="1600"/>
            </a:lvl3pPr>
            <a:lvl4pPr indent="0">
              <a:buNone/>
              <a:defRPr sz="1400"/>
            </a:lvl4pPr>
            <a:lvl5pPr indent="0">
              <a:buNone/>
              <a:defRPr sz="1400"/>
            </a:lvl5pPr>
            <a:lvl6pPr indent="0">
              <a:buNone/>
              <a:defRPr sz="1400"/>
            </a:lvl6pPr>
            <a:lvl7pPr indent="0">
              <a:buNone/>
              <a:defRPr sz="1400"/>
            </a:lvl7pPr>
            <a:lvl8pPr indent="0">
              <a:buNone/>
              <a:defRPr sz="1400"/>
            </a:lvl8pPr>
            <a:lvl9pPr indent="0">
              <a:buNone/>
              <a:defRPr sz="1400"/>
            </a:lvl9pPr>
          </a:lstStyle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主要功能：负责老师教学时发声的扩音，不论大小教室便于学生都可以听到老师的教学内容。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小蜜蜂的使用</a:t>
            </a:r>
            <a:endParaRPr lang="zh-CN" altLang="en-US" dirty="0"/>
          </a:p>
          <a:p>
            <a:r>
              <a:rPr lang="en-US" altLang="zh-CN" dirty="0"/>
              <a:t>1.</a:t>
            </a:r>
            <a:r>
              <a:rPr lang="zh-CN" altLang="en-US" dirty="0"/>
              <a:t>打开电话</a:t>
            </a:r>
            <a:endParaRPr lang="zh-CN" altLang="en-US" dirty="0"/>
          </a:p>
          <a:p>
            <a:r>
              <a:rPr lang="en-US" altLang="zh-CN" dirty="0"/>
              <a:t>2.</a:t>
            </a:r>
            <a:r>
              <a:rPr lang="zh-CN" altLang="en-US" dirty="0"/>
              <a:t>等待信号对接</a:t>
            </a:r>
            <a:endParaRPr lang="zh-CN" altLang="en-US" dirty="0"/>
          </a:p>
          <a:p>
            <a:r>
              <a:rPr lang="en-US" altLang="zh-CN" dirty="0"/>
              <a:t>3.</a:t>
            </a:r>
            <a:r>
              <a:rPr lang="zh-CN" altLang="en-US" dirty="0"/>
              <a:t>正常使用</a:t>
            </a:r>
            <a:endParaRPr lang="zh-CN" altLang="en-US" dirty="0"/>
          </a:p>
          <a:p>
            <a:r>
              <a:rPr lang="en-US" altLang="zh-CN" dirty="0"/>
              <a:t>4.</a:t>
            </a:r>
            <a:r>
              <a:rPr lang="zh-CN" altLang="en-US" dirty="0"/>
              <a:t>自带激光笔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6" name="图片 5" descr="IMG_04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785" y="614680"/>
            <a:ext cx="3413760" cy="591312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br>
              <a:rPr lang="zh-CN" altLang="en-US" dirty="0">
                <a:sym typeface="+mn-ea"/>
              </a:rPr>
            </a:br>
            <a:r>
              <a:rPr lang="zh-CN" altLang="en-US" dirty="0">
                <a:sym typeface="+mn-ea"/>
              </a:rPr>
              <a:t>新多媒体设备的功能及使用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LOREM IPSUM DOLOR LOREM IPSUM DOLOR LOREM IPSUM DOLOR LOREM IPSUM </a:t>
            </a: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2682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2</a:t>
            </a:r>
            <a:endParaRPr lang="en-US" altLang="zh-CN" sz="9600" b="1" smtClean="0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文本框 221"/>
          <p:cNvSpPr txBox="1"/>
          <p:nvPr>
            <p:custDataLst>
              <p:tags r:id="rId1"/>
            </p:custDataLst>
          </p:nvPr>
        </p:nvSpPr>
        <p:spPr>
          <a:xfrm>
            <a:off x="503555" y="741045"/>
            <a:ext cx="7919085" cy="78359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4400" dirty="0">
                <a:latin typeface="+mj-ea"/>
                <a:ea typeface="+mj-ea"/>
                <a:sym typeface="+mn-ea"/>
              </a:rPr>
              <a:t>新多媒体设备的功能及使用</a:t>
            </a:r>
            <a:endParaRPr lang="zh-CN" altLang="en-US" sz="4400" b="1" dirty="0" smtClean="0">
              <a:latin typeface="+mj-ea"/>
              <a:ea typeface="+mj-ea"/>
              <a:cs typeface="+mj-cs"/>
              <a:sym typeface="+mn-ea"/>
            </a:endParaRPr>
          </a:p>
          <a:p>
            <a:endParaRPr lang="en-US" altLang="zh-CN" sz="3200" b="1" smtClean="0">
              <a:latin typeface="+mj-lt"/>
              <a:ea typeface="+mj-ea"/>
              <a:cs typeface="+mj-cs"/>
            </a:endParaRPr>
          </a:p>
        </p:txBody>
      </p: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46" name="直接连接符 45"/>
            <p:cNvCxnSpPr/>
            <p:nvPr>
              <p:custDataLst>
                <p:tags r:id="rId3"/>
              </p:custDataLst>
            </p:nvPr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>
              <p:custDataLst>
                <p:tags r:id="rId4"/>
              </p:custDataLst>
            </p:nvPr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>
              <p:custDataLst>
                <p:tags r:id="rId5"/>
              </p:custDataLst>
            </p:nvPr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>
              <p:custDataLst>
                <p:tags r:id="rId6"/>
              </p:custDataLst>
            </p:nvPr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>
              <p:custDataLst>
                <p:tags r:id="rId7"/>
              </p:custDataLst>
            </p:nvPr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>
              <p:custDataLst>
                <p:tags r:id="rId8"/>
              </p:custDataLst>
            </p:nvPr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>
              <p:custDataLst>
                <p:tags r:id="rId9"/>
              </p:custDataLst>
            </p:nvPr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0"/>
              </p:custDataLst>
            </p:nvPr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>
              <p:custDataLst>
                <p:tags r:id="rId11"/>
              </p:custDataLst>
            </p:nvPr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>
              <p:custDataLst>
                <p:tags r:id="rId12"/>
              </p:custDataLst>
            </p:nvPr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>
              <p:custDataLst>
                <p:tags r:id="rId13"/>
              </p:custDataLst>
            </p:nvPr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>
              <p:custDataLst>
                <p:tags r:id="rId14"/>
              </p:custDataLst>
            </p:nvPr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>
              <p:custDataLst>
                <p:tags r:id="rId15"/>
              </p:custDataLst>
            </p:nvPr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>
              <p:custDataLst>
                <p:tags r:id="rId16"/>
              </p:custDataLst>
            </p:nvPr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>
              <p:custDataLst>
                <p:tags r:id="rId17"/>
              </p:custDataLst>
            </p:nvPr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>
              <p:custDataLst>
                <p:tags r:id="rId18"/>
              </p:custDataLst>
            </p:nvPr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>
              <p:custDataLst>
                <p:tags r:id="rId19"/>
              </p:custDataLst>
            </p:nvPr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>
              <p:custDataLst>
                <p:tags r:id="rId20"/>
              </p:custDataLst>
            </p:nvPr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21"/>
              </p:custDataLst>
            </p:nvPr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>
              <p:custDataLst>
                <p:tags r:id="rId22"/>
              </p:custDataLst>
            </p:nvPr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23"/>
              </p:custDataLst>
            </p:nvPr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24"/>
              </p:custDataLst>
            </p:nvPr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25"/>
              </p:custDataLst>
            </p:nvPr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26"/>
              </p:custDataLst>
            </p:nvPr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27"/>
              </p:custDataLst>
            </p:nvPr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28"/>
              </p:custDataLst>
            </p:nvPr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>
              <p:custDataLst>
                <p:tags r:id="rId29"/>
              </p:custDataLst>
            </p:nvPr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30"/>
              </p:custDataLst>
            </p:nvPr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>
              <p:custDataLst>
                <p:tags r:id="rId31"/>
              </p:custDataLst>
            </p:nvPr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>
              <p:custDataLst>
                <p:tags r:id="rId32"/>
              </p:custDataLst>
            </p:nvPr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>
              <p:custDataLst>
                <p:tags r:id="rId33"/>
              </p:custDataLst>
            </p:nvPr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>
              <p:custDataLst>
                <p:tags r:id="rId34"/>
              </p:custDataLst>
            </p:nvPr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>
              <p:custDataLst>
                <p:tags r:id="rId35"/>
              </p:custDataLst>
            </p:nvPr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>
              <p:custDataLst>
                <p:tags r:id="rId36"/>
              </p:custDataLst>
            </p:nvPr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>
              <p:custDataLst>
                <p:tags r:id="rId37"/>
              </p:custDataLst>
            </p:nvPr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>
              <p:custDataLst>
                <p:tags r:id="rId38"/>
              </p:custDataLst>
            </p:nvPr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>
              <p:custDataLst>
                <p:tags r:id="rId39"/>
              </p:custDataLst>
            </p:nvPr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>
              <p:custDataLst>
                <p:tags r:id="rId40"/>
              </p:custDataLst>
            </p:nvPr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41"/>
              </p:custDataLst>
            </p:nvPr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>
              <p:custDataLst>
                <p:tags r:id="rId42"/>
              </p:custDataLst>
            </p:nvPr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椭圆 85"/>
            <p:cNvSpPr/>
            <p:nvPr>
              <p:custDataLst>
                <p:tags r:id="rId43"/>
              </p:custDataLst>
            </p:nvPr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>
              <p:custDataLst>
                <p:tags r:id="rId44"/>
              </p:custDataLst>
            </p:nvPr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>
              <p:custDataLst>
                <p:tags r:id="rId45"/>
              </p:custDataLst>
            </p:nvPr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>
              <p:custDataLst>
                <p:tags r:id="rId46"/>
              </p:custDataLst>
            </p:nvPr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>
              <p:custDataLst>
                <p:tags r:id="rId47"/>
              </p:custDataLst>
            </p:nvPr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>
              <p:custDataLst>
                <p:tags r:id="rId48"/>
              </p:custDataLst>
            </p:nvPr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>
              <p:custDataLst>
                <p:tags r:id="rId49"/>
              </p:custDataLst>
            </p:nvPr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>
              <p:custDataLst>
                <p:tags r:id="rId50"/>
              </p:custDataLst>
            </p:nvPr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>
              <p:custDataLst>
                <p:tags r:id="rId51"/>
              </p:custDataLst>
            </p:nvPr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>
              <p:custDataLst>
                <p:tags r:id="rId52"/>
              </p:custDataLst>
            </p:nvPr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>
              <p:custDataLst>
                <p:tags r:id="rId53"/>
              </p:custDataLst>
            </p:nvPr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>
            <p:custDataLst>
              <p:tags r:id="rId54"/>
            </p:custDataLst>
          </p:nvPr>
        </p:nvGrpSpPr>
        <p:grpSpPr>
          <a:xfrm rot="0">
            <a:off x="1435735" y="2351405"/>
            <a:ext cx="4966970" cy="690880"/>
            <a:chOff x="1126711" y="884532"/>
            <a:chExt cx="4966917" cy="690934"/>
          </a:xfrm>
        </p:grpSpPr>
        <p:grpSp>
          <p:nvGrpSpPr>
            <p:cNvPr id="5" name="组合 4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142" name="文本框 141"/>
              <p:cNvSpPr txBox="1"/>
              <p:nvPr>
                <p:custDataLst>
                  <p:tags r:id="rId55"/>
                </p:custDataLst>
              </p:nvPr>
            </p:nvSpPr>
            <p:spPr>
              <a:xfrm>
                <a:off x="1438872" y="1079372"/>
                <a:ext cx="400580" cy="365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1</a:t>
                </a:r>
                <a:endParaRPr lang="zh-CN" altLang="en-US" b="1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92" name="直接连接符 91"/>
                <p:cNvCxnSpPr/>
                <p:nvPr>
                  <p:custDataLst>
                    <p:tags r:id="rId56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>
                  <p:custDataLst>
                    <p:tags r:id="rId57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>
                  <p:custDataLst>
                    <p:tags r:id="rId58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/>
                <p:nvPr>
                  <p:custDataLst>
                    <p:tags r:id="rId59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接连接符 96"/>
                <p:cNvCxnSpPr/>
                <p:nvPr>
                  <p:custDataLst>
                    <p:tags r:id="rId60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>
                  <p:custDataLst>
                    <p:tags r:id="rId61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连接符 98"/>
                <p:cNvCxnSpPr/>
                <p:nvPr>
                  <p:custDataLst>
                    <p:tags r:id="rId62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接连接符 99"/>
                <p:cNvCxnSpPr/>
                <p:nvPr>
                  <p:custDataLst>
                    <p:tags r:id="rId63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>
                  <p:custDataLst>
                    <p:tags r:id="rId64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接连接符 101"/>
                <p:cNvCxnSpPr/>
                <p:nvPr>
                  <p:custDataLst>
                    <p:tags r:id="rId65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连接符 102"/>
                <p:cNvCxnSpPr/>
                <p:nvPr>
                  <p:custDataLst>
                    <p:tags r:id="rId66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接连接符 103"/>
                <p:cNvCxnSpPr/>
                <p:nvPr>
                  <p:custDataLst>
                    <p:tags r:id="rId67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>
                  <p:custDataLst>
                    <p:tags r:id="rId68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接连接符 105"/>
                <p:cNvCxnSpPr/>
                <p:nvPr>
                  <p:custDataLst>
                    <p:tags r:id="rId69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>
                  <p:custDataLst>
                    <p:tags r:id="rId70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>
                  <p:custDataLst>
                    <p:tags r:id="rId71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>
                  <p:custDataLst>
                    <p:tags r:id="rId72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连接符 114"/>
                <p:cNvCxnSpPr/>
                <p:nvPr>
                  <p:custDataLst>
                    <p:tags r:id="rId73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连接符 115"/>
                <p:cNvCxnSpPr/>
                <p:nvPr>
                  <p:custDataLst>
                    <p:tags r:id="rId74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>
                  <p:custDataLst>
                    <p:tags r:id="rId75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接连接符 117"/>
                <p:cNvCxnSpPr/>
                <p:nvPr>
                  <p:custDataLst>
                    <p:tags r:id="rId76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/>
                <p:cNvCxnSpPr/>
                <p:nvPr>
                  <p:custDataLst>
                    <p:tags r:id="rId77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>
                  <p:custDataLst>
                    <p:tags r:id="rId78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>
                  <p:custDataLst>
                    <p:tags r:id="rId79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连接符 123"/>
                <p:cNvCxnSpPr/>
                <p:nvPr>
                  <p:custDataLst>
                    <p:tags r:id="rId80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>
                  <p:custDataLst>
                    <p:tags r:id="rId81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连接符 126"/>
                <p:cNvCxnSpPr/>
                <p:nvPr>
                  <p:custDataLst>
                    <p:tags r:id="rId82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>
                  <p:custDataLst>
                    <p:tags r:id="rId83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>
                  <p:custDataLst>
                    <p:tags r:id="rId84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>
                  <p:custDataLst>
                    <p:tags r:id="rId85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椭圆 130"/>
                <p:cNvSpPr/>
                <p:nvPr>
                  <p:custDataLst>
                    <p:tags r:id="rId86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>
                  <p:custDataLst>
                    <p:tags r:id="rId87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椭圆 132"/>
                <p:cNvSpPr/>
                <p:nvPr>
                  <p:custDataLst>
                    <p:tags r:id="rId88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椭圆 133"/>
                <p:cNvSpPr/>
                <p:nvPr>
                  <p:custDataLst>
                    <p:tags r:id="rId89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椭圆 135"/>
                <p:cNvSpPr/>
                <p:nvPr>
                  <p:custDataLst>
                    <p:tags r:id="rId90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椭圆 136"/>
                <p:cNvSpPr/>
                <p:nvPr>
                  <p:custDataLst>
                    <p:tags r:id="rId91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椭圆 137"/>
                <p:cNvSpPr/>
                <p:nvPr>
                  <p:custDataLst>
                    <p:tags r:id="rId92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椭圆 138"/>
                <p:cNvSpPr/>
                <p:nvPr>
                  <p:custDataLst>
                    <p:tags r:id="rId93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椭圆 139"/>
                <p:cNvSpPr/>
                <p:nvPr>
                  <p:custDataLst>
                    <p:tags r:id="rId94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20" name="矩形 2"/>
            <p:cNvSpPr>
              <a:spLocks noChangeArrowheads="1"/>
            </p:cNvSpPr>
            <p:nvPr>
              <p:custDataLst>
                <p:tags r:id="rId95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+mn-lt"/>
                  <a:ea typeface="+mn-ea"/>
                  <a:sym typeface="+mn-lt"/>
                </a:rPr>
                <a:t>新多媒体的功能</a:t>
              </a:r>
              <a:endParaRPr lang="zh-CN" altLang="en-US" sz="2800" b="1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398" name="组合 397"/>
          <p:cNvGrpSpPr/>
          <p:nvPr>
            <p:custDataLst>
              <p:tags r:id="rId96"/>
            </p:custDataLst>
          </p:nvPr>
        </p:nvGrpSpPr>
        <p:grpSpPr>
          <a:xfrm rot="0">
            <a:off x="1435735" y="4214495"/>
            <a:ext cx="4966970" cy="690880"/>
            <a:chOff x="1126711" y="884532"/>
            <a:chExt cx="4966917" cy="690934"/>
          </a:xfrm>
        </p:grpSpPr>
        <p:grpSp>
          <p:nvGrpSpPr>
            <p:cNvPr id="399" name="组合 398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401" name="文本框 400"/>
              <p:cNvSpPr txBox="1"/>
              <p:nvPr>
                <p:custDataLst>
                  <p:tags r:id="rId97"/>
                </p:custDataLst>
              </p:nvPr>
            </p:nvSpPr>
            <p:spPr>
              <a:xfrm>
                <a:off x="1438872" y="1079372"/>
                <a:ext cx="400580" cy="365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2</a:t>
                </a:r>
                <a:endParaRPr lang="zh-CN" altLang="en-US" b="1" dirty="0"/>
              </a:p>
            </p:txBody>
          </p:sp>
          <p:grpSp>
            <p:nvGrpSpPr>
              <p:cNvPr id="402" name="组合 401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403" name="直接连接符 402"/>
                <p:cNvCxnSpPr/>
                <p:nvPr>
                  <p:custDataLst>
                    <p:tags r:id="rId98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直接连接符 403"/>
                <p:cNvCxnSpPr/>
                <p:nvPr>
                  <p:custDataLst>
                    <p:tags r:id="rId99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接连接符 404"/>
                <p:cNvCxnSpPr/>
                <p:nvPr>
                  <p:custDataLst>
                    <p:tags r:id="rId100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直接连接符 405"/>
                <p:cNvCxnSpPr/>
                <p:nvPr>
                  <p:custDataLst>
                    <p:tags r:id="rId101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直接连接符 406"/>
                <p:cNvCxnSpPr/>
                <p:nvPr>
                  <p:custDataLst>
                    <p:tags r:id="rId102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直接连接符 407"/>
                <p:cNvCxnSpPr/>
                <p:nvPr>
                  <p:custDataLst>
                    <p:tags r:id="rId103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直接连接符 408"/>
                <p:cNvCxnSpPr/>
                <p:nvPr>
                  <p:custDataLst>
                    <p:tags r:id="rId104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接连接符 409"/>
                <p:cNvCxnSpPr/>
                <p:nvPr>
                  <p:custDataLst>
                    <p:tags r:id="rId105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直接连接符 410"/>
                <p:cNvCxnSpPr/>
                <p:nvPr>
                  <p:custDataLst>
                    <p:tags r:id="rId106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直接连接符 411"/>
                <p:cNvCxnSpPr/>
                <p:nvPr>
                  <p:custDataLst>
                    <p:tags r:id="rId107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直接连接符 412"/>
                <p:cNvCxnSpPr/>
                <p:nvPr>
                  <p:custDataLst>
                    <p:tags r:id="rId108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直接连接符 413"/>
                <p:cNvCxnSpPr/>
                <p:nvPr>
                  <p:custDataLst>
                    <p:tags r:id="rId109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直接连接符 414"/>
                <p:cNvCxnSpPr/>
                <p:nvPr>
                  <p:custDataLst>
                    <p:tags r:id="rId110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直接连接符 415"/>
                <p:cNvCxnSpPr/>
                <p:nvPr>
                  <p:custDataLst>
                    <p:tags r:id="rId111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直接连接符 416"/>
                <p:cNvCxnSpPr/>
                <p:nvPr>
                  <p:custDataLst>
                    <p:tags r:id="rId112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直接连接符 417"/>
                <p:cNvCxnSpPr/>
                <p:nvPr>
                  <p:custDataLst>
                    <p:tags r:id="rId113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直接连接符 418"/>
                <p:cNvCxnSpPr/>
                <p:nvPr>
                  <p:custDataLst>
                    <p:tags r:id="rId114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直接连接符 419"/>
                <p:cNvCxnSpPr/>
                <p:nvPr>
                  <p:custDataLst>
                    <p:tags r:id="rId115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直接连接符 420"/>
                <p:cNvCxnSpPr/>
                <p:nvPr>
                  <p:custDataLst>
                    <p:tags r:id="rId116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直接连接符 421"/>
                <p:cNvCxnSpPr/>
                <p:nvPr>
                  <p:custDataLst>
                    <p:tags r:id="rId117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直接连接符 422"/>
                <p:cNvCxnSpPr/>
                <p:nvPr>
                  <p:custDataLst>
                    <p:tags r:id="rId118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直接连接符 423"/>
                <p:cNvCxnSpPr/>
                <p:nvPr>
                  <p:custDataLst>
                    <p:tags r:id="rId119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直接连接符 424"/>
                <p:cNvCxnSpPr/>
                <p:nvPr>
                  <p:custDataLst>
                    <p:tags r:id="rId120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直接连接符 425"/>
                <p:cNvCxnSpPr/>
                <p:nvPr>
                  <p:custDataLst>
                    <p:tags r:id="rId121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直接连接符 426"/>
                <p:cNvCxnSpPr/>
                <p:nvPr>
                  <p:custDataLst>
                    <p:tags r:id="rId122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直接连接符 427"/>
                <p:cNvCxnSpPr/>
                <p:nvPr>
                  <p:custDataLst>
                    <p:tags r:id="rId123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直接连接符 428"/>
                <p:cNvCxnSpPr/>
                <p:nvPr>
                  <p:custDataLst>
                    <p:tags r:id="rId124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直接连接符 429"/>
                <p:cNvCxnSpPr/>
                <p:nvPr>
                  <p:custDataLst>
                    <p:tags r:id="rId125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直接连接符 430"/>
                <p:cNvCxnSpPr/>
                <p:nvPr>
                  <p:custDataLst>
                    <p:tags r:id="rId126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直接连接符 431"/>
                <p:cNvCxnSpPr/>
                <p:nvPr>
                  <p:custDataLst>
                    <p:tags r:id="rId127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椭圆 432"/>
                <p:cNvSpPr/>
                <p:nvPr>
                  <p:custDataLst>
                    <p:tags r:id="rId128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椭圆 433"/>
                <p:cNvSpPr/>
                <p:nvPr>
                  <p:custDataLst>
                    <p:tags r:id="rId129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5" name="椭圆 434"/>
                <p:cNvSpPr/>
                <p:nvPr>
                  <p:custDataLst>
                    <p:tags r:id="rId130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椭圆 435"/>
                <p:cNvSpPr/>
                <p:nvPr>
                  <p:custDataLst>
                    <p:tags r:id="rId131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椭圆 436"/>
                <p:cNvSpPr/>
                <p:nvPr>
                  <p:custDataLst>
                    <p:tags r:id="rId132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椭圆 437"/>
                <p:cNvSpPr/>
                <p:nvPr>
                  <p:custDataLst>
                    <p:tags r:id="rId133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9" name="椭圆 438"/>
                <p:cNvSpPr/>
                <p:nvPr>
                  <p:custDataLst>
                    <p:tags r:id="rId134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椭圆 439"/>
                <p:cNvSpPr/>
                <p:nvPr>
                  <p:custDataLst>
                    <p:tags r:id="rId135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1" name="椭圆 440"/>
                <p:cNvSpPr/>
                <p:nvPr>
                  <p:custDataLst>
                    <p:tags r:id="rId136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0" name="矩形 2"/>
            <p:cNvSpPr>
              <a:spLocks noChangeArrowheads="1"/>
            </p:cNvSpPr>
            <p:nvPr>
              <p:custDataLst>
                <p:tags r:id="rId137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+mn-lt"/>
                  <a:ea typeface="+mn-ea"/>
                  <a:sym typeface="+mn-lt"/>
                </a:rPr>
                <a:t>新多媒体的使用</a:t>
              </a:r>
              <a:endParaRPr lang="zh-CN" altLang="en-US" sz="2800" b="1" dirty="0">
                <a:latin typeface="+mn-lt"/>
                <a:ea typeface="+mn-ea"/>
                <a:sym typeface="+mn-lt"/>
              </a:endParaRPr>
            </a:p>
          </p:txBody>
        </p:sp>
      </p:grpSp>
    </p:spTree>
    <p:custDataLst>
      <p:tags r:id="rId13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800" y="363600"/>
            <a:ext cx="10515600" cy="13248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/>
              <a:t>新多媒体的功能</a:t>
            </a:r>
            <a:endParaRPr lang="zh-CN" altLang="en-US" dirty="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38165" y="1825200"/>
            <a:ext cx="10515600" cy="435240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设备的集中控制管理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2.</a:t>
            </a:r>
            <a:r>
              <a:rPr lang="zh-CN" altLang="en-US" dirty="0"/>
              <a:t>一卡式上下课</a:t>
            </a:r>
            <a:endParaRPr lang="zh-CN" altLang="en-US" dirty="0"/>
          </a:p>
          <a:p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 descr="IMG_04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115" y="1916430"/>
            <a:ext cx="4908550" cy="27609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800" y="363600"/>
            <a:ext cx="10515600" cy="13248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/>
              <a:t>新多媒体的使用</a:t>
            </a:r>
            <a:endParaRPr lang="zh-CN" altLang="en-US" dirty="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38800" y="1825200"/>
            <a:ext cx="10515600" cy="4352400"/>
          </a:xfrm>
          <a:prstGeom prst="rect">
            <a:avLst/>
          </a:prstGeom>
        </p:spPr>
        <p:txBody>
          <a:bodyPr>
            <a:normAutofit fontScale="70000"/>
          </a:bodyPr>
          <a:lstStyle>
            <a:defPPr>
              <a:defRPr lang="zh-CN"/>
            </a:defPPr>
            <a:lvl1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                                                    多媒体教室使用操作说明</a:t>
            </a:r>
            <a:endParaRPr lang="en-US" altLang="zh-CN" dirty="0"/>
          </a:p>
          <a:p>
            <a:r>
              <a:rPr lang="en-US" altLang="zh-CN" dirty="0"/>
              <a:t>1.上课时，需要要使用多媒体设备。将校园一卡通IC卡插入IC卡读卡器，多媒体设备制动开启可正常使用，电脑、投影机、功放自动开启，幕布自动下降，在设备未全部开启之前不要进行其它操作；</a:t>
            </a:r>
            <a:endParaRPr lang="en-US" altLang="zh-CN" dirty="0"/>
          </a:p>
          <a:p>
            <a:r>
              <a:rPr lang="en-US" altLang="zh-CN" dirty="0"/>
              <a:t>2.设备全部开启后，如不使用投影机，请按中控面板[投影机] “关”键；不使用投影幕布，请按中控面板[幕布] “升↑”；不使用音响扩声，请按中控面板[音箱] “静音”；</a:t>
            </a:r>
            <a:endParaRPr lang="en-US" altLang="zh-CN" dirty="0"/>
          </a:p>
          <a:p>
            <a:r>
              <a:rPr lang="en-US" altLang="zh-CN" dirty="0"/>
              <a:t>3.使用过程中如要重新开启关闭的相应设备，如投影机，请按中控面板[投影机] “开”键；投影幕布，请按中控面板[幕布] “降↓”；音响扩声，请按中控面板[音箱] “音量”；</a:t>
            </a:r>
            <a:endParaRPr lang="en-US" altLang="zh-CN" dirty="0"/>
          </a:p>
          <a:p>
            <a:r>
              <a:rPr lang="en-US" altLang="zh-CN" dirty="0"/>
              <a:t>4.下课后，将校园一卡通IC卡拔出IC卡读卡器，电脑、投影机、功放自动关闭、幕布自动上升。</a:t>
            </a:r>
            <a:endParaRPr lang="en-US" altLang="zh-CN" dirty="0"/>
          </a:p>
          <a:p>
            <a:r>
              <a:rPr lang="en-US" altLang="zh-CN" dirty="0"/>
              <a:t>5.注：在使用过程中有出现问题，可以拿起讲台桌上的电话，拔打1#或2#，联系值班人员。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IMG_04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38800" y="363600"/>
            <a:ext cx="10515600" cy="13248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/>
              <a:t>一、培训内容</a:t>
            </a:r>
            <a:endParaRPr lang="zh-CN" altLang="en-US" dirty="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38800" y="1825200"/>
            <a:ext cx="10515600" cy="435240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1.</a:t>
            </a:r>
            <a:r>
              <a:rPr lang="zh-CN" altLang="en-US" dirty="0"/>
              <a:t>新多媒体设备的组成结构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2.</a:t>
            </a:r>
            <a:r>
              <a:rPr lang="zh-CN" altLang="en-US" dirty="0"/>
              <a:t>新多媒体设备的功能及使用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3.</a:t>
            </a:r>
            <a:r>
              <a:rPr lang="zh-CN" altLang="en-US" dirty="0"/>
              <a:t>常见多媒体问题的故障处理办法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br>
              <a:rPr lang="zh-CN" altLang="en-US" dirty="0">
                <a:sym typeface="+mn-ea"/>
              </a:rPr>
            </a:br>
            <a:r>
              <a:rPr lang="zh-CN" altLang="en-US" dirty="0">
                <a:sym typeface="+mn-ea"/>
              </a:rPr>
              <a:t>常见多媒体问题的故障处理办法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LOREM IPSUM DOLOR LOREM IPSUM DOLOR LOREM IPSUM DOLOR LOREM IPSUM </a:t>
            </a: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2682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3</a:t>
            </a:r>
            <a:endParaRPr lang="en-US" altLang="zh-CN" sz="9600" b="1" smtClean="0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文本框 221"/>
          <p:cNvSpPr txBox="1"/>
          <p:nvPr>
            <p:custDataLst>
              <p:tags r:id="rId1"/>
            </p:custDataLst>
          </p:nvPr>
        </p:nvSpPr>
        <p:spPr>
          <a:xfrm>
            <a:off x="403225" y="754380"/>
            <a:ext cx="8454390" cy="9093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500" dirty="0">
                <a:latin typeface="+mj-ea"/>
                <a:ea typeface="+mj-ea"/>
                <a:sym typeface="+mn-ea"/>
              </a:rPr>
              <a:t>常见多媒体问题的故障处理办法</a:t>
            </a:r>
            <a:br>
              <a:rPr lang="zh-CN" altLang="en-US" sz="3500" dirty="0">
                <a:latin typeface="+mj-ea"/>
                <a:ea typeface="+mj-ea"/>
                <a:sym typeface="+mn-ea"/>
              </a:rPr>
            </a:br>
            <a:endParaRPr lang="zh-CN" altLang="en-US" sz="2700" b="1" dirty="0" smtClean="0">
              <a:latin typeface="+mj-ea"/>
              <a:ea typeface="+mj-ea"/>
              <a:cs typeface="+mj-cs"/>
              <a:sym typeface="+mn-ea"/>
            </a:endParaRPr>
          </a:p>
        </p:txBody>
      </p: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6472581" y="-13268"/>
            <a:ext cx="5782919" cy="4491535"/>
            <a:chOff x="6472581" y="-13268"/>
            <a:chExt cx="5782919" cy="4491535"/>
          </a:xfrm>
        </p:grpSpPr>
        <p:cxnSp>
          <p:nvCxnSpPr>
            <p:cNvPr id="46" name="直接连接符 45"/>
            <p:cNvCxnSpPr/>
            <p:nvPr>
              <p:custDataLst>
                <p:tags r:id="rId3"/>
              </p:custDataLst>
            </p:nvPr>
          </p:nvCxnSpPr>
          <p:spPr>
            <a:xfrm>
              <a:off x="6472581" y="0"/>
              <a:ext cx="840176" cy="348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>
              <p:custDataLst>
                <p:tags r:id="rId4"/>
              </p:custDataLst>
            </p:nvPr>
          </p:nvCxnSpPr>
          <p:spPr>
            <a:xfrm rot="706330" flipV="1">
              <a:off x="7381787" y="3582237"/>
              <a:ext cx="2081302" cy="128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>
              <p:custDataLst>
                <p:tags r:id="rId5"/>
              </p:custDataLst>
            </p:nvPr>
          </p:nvCxnSpPr>
          <p:spPr>
            <a:xfrm>
              <a:off x="6965590" y="2284"/>
              <a:ext cx="1172614" cy="128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>
              <p:custDataLst>
                <p:tags r:id="rId6"/>
              </p:custDataLst>
            </p:nvPr>
          </p:nvCxnSpPr>
          <p:spPr>
            <a:xfrm rot="706330" flipH="1">
              <a:off x="6852521" y="1157392"/>
              <a:ext cx="1264198" cy="403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>
              <p:custDataLst>
                <p:tags r:id="rId7"/>
              </p:custDataLst>
            </p:nvPr>
          </p:nvCxnSpPr>
          <p:spPr>
            <a:xfrm rot="706330">
              <a:off x="6621561" y="1726726"/>
              <a:ext cx="3037160" cy="177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>
              <p:custDataLst>
                <p:tags r:id="rId8"/>
              </p:custDataLst>
            </p:nvPr>
          </p:nvCxnSpPr>
          <p:spPr>
            <a:xfrm rot="706330" flipH="1">
              <a:off x="7612748" y="1239357"/>
              <a:ext cx="308341" cy="2305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>
              <p:custDataLst>
                <p:tags r:id="rId9"/>
              </p:custDataLst>
            </p:nvPr>
          </p:nvCxnSpPr>
          <p:spPr>
            <a:xfrm rot="706330">
              <a:off x="8073348" y="1355505"/>
              <a:ext cx="616683" cy="644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>
              <p:custDataLst>
                <p:tags r:id="rId10"/>
              </p:custDataLst>
            </p:nvPr>
          </p:nvCxnSpPr>
          <p:spPr>
            <a:xfrm rot="706330" flipH="1">
              <a:off x="8406281" y="2036328"/>
              <a:ext cx="138754" cy="7900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>
              <p:custDataLst>
                <p:tags r:id="rId11"/>
              </p:custDataLst>
            </p:nvPr>
          </p:nvCxnSpPr>
          <p:spPr>
            <a:xfrm rot="706330" flipH="1">
              <a:off x="7467751" y="2710214"/>
              <a:ext cx="786269" cy="870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>
              <p:custDataLst>
                <p:tags r:id="rId12"/>
              </p:custDataLst>
            </p:nvPr>
          </p:nvCxnSpPr>
          <p:spPr>
            <a:xfrm rot="706330" flipV="1">
              <a:off x="7428564" y="3107739"/>
              <a:ext cx="1372118" cy="5320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>
              <p:custDataLst>
                <p:tags r:id="rId13"/>
              </p:custDataLst>
            </p:nvPr>
          </p:nvCxnSpPr>
          <p:spPr>
            <a:xfrm flipH="1">
              <a:off x="8138314" y="-3360"/>
              <a:ext cx="534542" cy="13007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>
              <p:custDataLst>
                <p:tags r:id="rId14"/>
              </p:custDataLst>
            </p:nvPr>
          </p:nvCxnSpPr>
          <p:spPr>
            <a:xfrm>
              <a:off x="8511068" y="-3360"/>
              <a:ext cx="382652" cy="126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>
              <p:custDataLst>
                <p:tags r:id="rId15"/>
              </p:custDataLst>
            </p:nvPr>
          </p:nvCxnSpPr>
          <p:spPr>
            <a:xfrm rot="706330">
              <a:off x="8472752" y="2184285"/>
              <a:ext cx="1140862" cy="15155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>
              <p:custDataLst>
                <p:tags r:id="rId16"/>
              </p:custDataLst>
            </p:nvPr>
          </p:nvCxnSpPr>
          <p:spPr>
            <a:xfrm rot="706330" flipH="1">
              <a:off x="8714883" y="1243665"/>
              <a:ext cx="100211" cy="85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>
              <p:custDataLst>
                <p:tags r:id="rId17"/>
              </p:custDataLst>
            </p:nvPr>
          </p:nvCxnSpPr>
          <p:spPr>
            <a:xfrm>
              <a:off x="8257429" y="0"/>
              <a:ext cx="1612484" cy="1147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>
              <p:custDataLst>
                <p:tags r:id="rId18"/>
              </p:custDataLst>
            </p:nvPr>
          </p:nvCxnSpPr>
          <p:spPr>
            <a:xfrm rot="706330" flipV="1">
              <a:off x="8915534" y="1065212"/>
              <a:ext cx="948148" cy="31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>
              <p:custDataLst>
                <p:tags r:id="rId19"/>
              </p:custDataLst>
            </p:nvPr>
          </p:nvCxnSpPr>
          <p:spPr>
            <a:xfrm rot="706330">
              <a:off x="8751159" y="1400479"/>
              <a:ext cx="1287324" cy="1332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>
              <p:custDataLst>
                <p:tags r:id="rId20"/>
              </p:custDataLst>
            </p:nvPr>
          </p:nvCxnSpPr>
          <p:spPr>
            <a:xfrm>
              <a:off x="9857545" y="-13268"/>
              <a:ext cx="45121" cy="28708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21"/>
              </p:custDataLst>
            </p:nvPr>
          </p:nvCxnSpPr>
          <p:spPr>
            <a:xfrm rot="706330">
              <a:off x="8570025" y="2221368"/>
              <a:ext cx="1387535" cy="491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>
              <p:custDataLst>
                <p:tags r:id="rId22"/>
              </p:custDataLst>
            </p:nvPr>
          </p:nvCxnSpPr>
          <p:spPr>
            <a:xfrm rot="706330" flipH="1">
              <a:off x="9550893" y="2820538"/>
              <a:ext cx="262090" cy="1023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23"/>
              </p:custDataLst>
            </p:nvPr>
          </p:nvCxnSpPr>
          <p:spPr>
            <a:xfrm rot="706330" flipV="1">
              <a:off x="10016704" y="1777793"/>
              <a:ext cx="555014" cy="11528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24"/>
              </p:custDataLst>
            </p:nvPr>
          </p:nvCxnSpPr>
          <p:spPr>
            <a:xfrm rot="706330">
              <a:off x="9840366" y="1278766"/>
              <a:ext cx="909608" cy="481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25"/>
              </p:custDataLst>
            </p:nvPr>
          </p:nvCxnSpPr>
          <p:spPr>
            <a:xfrm flipH="1">
              <a:off x="9882192" y="-3360"/>
              <a:ext cx="1360820" cy="11752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26"/>
              </p:custDataLst>
            </p:nvPr>
          </p:nvCxnSpPr>
          <p:spPr>
            <a:xfrm rot="706330">
              <a:off x="10599849" y="1237711"/>
              <a:ext cx="154172" cy="604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27"/>
              </p:custDataLst>
            </p:nvPr>
          </p:nvCxnSpPr>
          <p:spPr>
            <a:xfrm rot="706330" flipV="1">
              <a:off x="10698928" y="837254"/>
              <a:ext cx="154172" cy="411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28"/>
              </p:custDataLst>
            </p:nvPr>
          </p:nvCxnSpPr>
          <p:spPr>
            <a:xfrm rot="706330">
              <a:off x="9409975" y="4025307"/>
              <a:ext cx="2081302" cy="2247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>
              <p:custDataLst>
                <p:tags r:id="rId29"/>
              </p:custDataLst>
            </p:nvPr>
          </p:nvCxnSpPr>
          <p:spPr>
            <a:xfrm rot="706330" flipV="1">
              <a:off x="9488638" y="3452064"/>
              <a:ext cx="1433787" cy="51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30"/>
              </p:custDataLst>
            </p:nvPr>
          </p:nvCxnSpPr>
          <p:spPr>
            <a:xfrm rot="706330">
              <a:off x="10871677" y="3670990"/>
              <a:ext cx="655224" cy="729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>
              <p:custDataLst>
                <p:tags r:id="rId31"/>
              </p:custDataLst>
            </p:nvPr>
          </p:nvCxnSpPr>
          <p:spPr>
            <a:xfrm rot="706330">
              <a:off x="9847919" y="2978058"/>
              <a:ext cx="1163988" cy="511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>
              <p:custDataLst>
                <p:tags r:id="rId32"/>
              </p:custDataLst>
            </p:nvPr>
          </p:nvCxnSpPr>
          <p:spPr>
            <a:xfrm rot="706330" flipV="1">
              <a:off x="9944058" y="2500614"/>
              <a:ext cx="1387535" cy="5260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>
              <p:custDataLst>
                <p:tags r:id="rId33"/>
              </p:custDataLst>
            </p:nvPr>
          </p:nvCxnSpPr>
          <p:spPr>
            <a:xfrm rot="706330" flipH="1">
              <a:off x="11047937" y="2619630"/>
              <a:ext cx="223547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>
              <p:custDataLst>
                <p:tags r:id="rId34"/>
              </p:custDataLst>
            </p:nvPr>
          </p:nvCxnSpPr>
          <p:spPr>
            <a:xfrm rot="706330">
              <a:off x="11253069" y="2689119"/>
              <a:ext cx="450949" cy="1016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>
              <p:custDataLst>
                <p:tags r:id="rId35"/>
              </p:custDataLst>
            </p:nvPr>
          </p:nvCxnSpPr>
          <p:spPr>
            <a:xfrm rot="706330">
              <a:off x="10951076" y="3673327"/>
              <a:ext cx="655224" cy="7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>
              <p:custDataLst>
                <p:tags r:id="rId36"/>
              </p:custDataLst>
            </p:nvPr>
          </p:nvCxnSpPr>
          <p:spPr>
            <a:xfrm rot="706330" flipH="1">
              <a:off x="11519241" y="3741639"/>
              <a:ext cx="7708" cy="73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>
              <p:custDataLst>
                <p:tags r:id="rId37"/>
              </p:custDataLst>
            </p:nvPr>
          </p:nvCxnSpPr>
          <p:spPr>
            <a:xfrm>
              <a:off x="11361425" y="2676752"/>
              <a:ext cx="807564" cy="997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>
              <p:custDataLst>
                <p:tags r:id="rId38"/>
              </p:custDataLst>
            </p:nvPr>
          </p:nvCxnSpPr>
          <p:spPr>
            <a:xfrm rot="706330">
              <a:off x="10634566" y="1932922"/>
              <a:ext cx="793978" cy="6338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>
              <p:custDataLst>
                <p:tags r:id="rId39"/>
              </p:custDataLst>
            </p:nvPr>
          </p:nvCxnSpPr>
          <p:spPr>
            <a:xfrm rot="706330">
              <a:off x="10650971" y="1394484"/>
              <a:ext cx="1541706" cy="85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>
              <p:custDataLst>
                <p:tags r:id="rId40"/>
              </p:custDataLst>
            </p:nvPr>
          </p:nvCxnSpPr>
          <p:spPr>
            <a:xfrm rot="706330" flipV="1">
              <a:off x="10736916" y="1496455"/>
              <a:ext cx="1395245" cy="504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>
              <p:custDataLst>
                <p:tags r:id="rId41"/>
              </p:custDataLst>
            </p:nvPr>
          </p:nvCxnSpPr>
          <p:spPr>
            <a:xfrm rot="706330">
              <a:off x="10837129" y="991799"/>
              <a:ext cx="1418371" cy="51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>
              <p:custDataLst>
                <p:tags r:id="rId42"/>
              </p:custDataLst>
            </p:nvPr>
          </p:nvCxnSpPr>
          <p:spPr>
            <a:xfrm rot="706330" flipH="1">
              <a:off x="11490540" y="1570654"/>
              <a:ext cx="570434" cy="11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椭圆 85"/>
            <p:cNvSpPr/>
            <p:nvPr>
              <p:custDataLst>
                <p:tags r:id="rId43"/>
              </p:custDataLst>
            </p:nvPr>
          </p:nvSpPr>
          <p:spPr>
            <a:xfrm>
              <a:off x="7329378" y="344673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>
              <p:custDataLst>
                <p:tags r:id="rId44"/>
              </p:custDataLst>
            </p:nvPr>
          </p:nvSpPr>
          <p:spPr>
            <a:xfrm>
              <a:off x="8093011" y="126519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>
              <p:custDataLst>
                <p:tags r:id="rId45"/>
              </p:custDataLst>
            </p:nvPr>
          </p:nvSpPr>
          <p:spPr>
            <a:xfrm>
              <a:off x="8581318" y="201536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>
              <p:custDataLst>
                <p:tags r:id="rId46"/>
              </p:custDataLst>
            </p:nvPr>
          </p:nvSpPr>
          <p:spPr>
            <a:xfrm>
              <a:off x="9834389" y="1098978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>
              <p:custDataLst>
                <p:tags r:id="rId47"/>
              </p:custDataLst>
            </p:nvPr>
          </p:nvSpPr>
          <p:spPr>
            <a:xfrm>
              <a:off x="9857545" y="2779244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>
              <p:custDataLst>
                <p:tags r:id="rId48"/>
              </p:custDataLst>
            </p:nvPr>
          </p:nvSpPr>
          <p:spPr>
            <a:xfrm>
              <a:off x="9425151" y="373358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>
              <p:custDataLst>
                <p:tags r:id="rId49"/>
              </p:custDataLst>
            </p:nvPr>
          </p:nvSpPr>
          <p:spPr>
            <a:xfrm>
              <a:off x="10906015" y="3542651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>
              <p:custDataLst>
                <p:tags r:id="rId50"/>
              </p:custDataLst>
            </p:nvPr>
          </p:nvSpPr>
          <p:spPr>
            <a:xfrm>
              <a:off x="10623484" y="180303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>
              <p:custDataLst>
                <p:tags r:id="rId51"/>
              </p:custDataLst>
            </p:nvPr>
          </p:nvSpPr>
          <p:spPr>
            <a:xfrm>
              <a:off x="6783370" y="1376707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>
              <p:custDataLst>
                <p:tags r:id="rId52"/>
              </p:custDataLst>
            </p:nvPr>
          </p:nvSpPr>
          <p:spPr>
            <a:xfrm>
              <a:off x="8841198" y="1215910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>
              <p:custDataLst>
                <p:tags r:id="rId53"/>
              </p:custDataLst>
            </p:nvPr>
          </p:nvSpPr>
          <p:spPr>
            <a:xfrm>
              <a:off x="8523041" y="190353"/>
              <a:ext cx="102530" cy="10722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>
            <p:custDataLst>
              <p:tags r:id="rId54"/>
            </p:custDataLst>
          </p:nvPr>
        </p:nvGrpSpPr>
        <p:grpSpPr>
          <a:xfrm rot="0">
            <a:off x="1258570" y="1983740"/>
            <a:ext cx="4966970" cy="690880"/>
            <a:chOff x="1126711" y="884532"/>
            <a:chExt cx="4966917" cy="690934"/>
          </a:xfrm>
        </p:grpSpPr>
        <p:grpSp>
          <p:nvGrpSpPr>
            <p:cNvPr id="5" name="组合 4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142" name="文本框 141"/>
              <p:cNvSpPr txBox="1"/>
              <p:nvPr>
                <p:custDataLst>
                  <p:tags r:id="rId55"/>
                </p:custDataLst>
              </p:nvPr>
            </p:nvSpPr>
            <p:spPr>
              <a:xfrm>
                <a:off x="1438872" y="1079372"/>
                <a:ext cx="400580" cy="36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1</a:t>
                </a:r>
                <a:endParaRPr lang="zh-CN" altLang="en-US" b="1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92" name="直接连接符 91"/>
                <p:cNvCxnSpPr/>
                <p:nvPr>
                  <p:custDataLst>
                    <p:tags r:id="rId56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>
                  <p:custDataLst>
                    <p:tags r:id="rId57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>
                  <p:custDataLst>
                    <p:tags r:id="rId58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/>
                <p:nvPr>
                  <p:custDataLst>
                    <p:tags r:id="rId59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接连接符 96"/>
                <p:cNvCxnSpPr/>
                <p:nvPr>
                  <p:custDataLst>
                    <p:tags r:id="rId60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>
                  <p:custDataLst>
                    <p:tags r:id="rId61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连接符 98"/>
                <p:cNvCxnSpPr/>
                <p:nvPr>
                  <p:custDataLst>
                    <p:tags r:id="rId62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接连接符 99"/>
                <p:cNvCxnSpPr/>
                <p:nvPr>
                  <p:custDataLst>
                    <p:tags r:id="rId63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接连接符 100"/>
                <p:cNvCxnSpPr/>
                <p:nvPr>
                  <p:custDataLst>
                    <p:tags r:id="rId64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接连接符 101"/>
                <p:cNvCxnSpPr/>
                <p:nvPr>
                  <p:custDataLst>
                    <p:tags r:id="rId65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连接符 102"/>
                <p:cNvCxnSpPr/>
                <p:nvPr>
                  <p:custDataLst>
                    <p:tags r:id="rId66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直接连接符 103"/>
                <p:cNvCxnSpPr/>
                <p:nvPr>
                  <p:custDataLst>
                    <p:tags r:id="rId67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>
                  <p:custDataLst>
                    <p:tags r:id="rId68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接连接符 105"/>
                <p:cNvCxnSpPr/>
                <p:nvPr>
                  <p:custDataLst>
                    <p:tags r:id="rId69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>
                  <p:custDataLst>
                    <p:tags r:id="rId70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>
                  <p:custDataLst>
                    <p:tags r:id="rId71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>
                  <p:custDataLst>
                    <p:tags r:id="rId72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连接符 114"/>
                <p:cNvCxnSpPr/>
                <p:nvPr>
                  <p:custDataLst>
                    <p:tags r:id="rId73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连接符 115"/>
                <p:cNvCxnSpPr/>
                <p:nvPr>
                  <p:custDataLst>
                    <p:tags r:id="rId74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>
                  <p:custDataLst>
                    <p:tags r:id="rId75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接连接符 117"/>
                <p:cNvCxnSpPr/>
                <p:nvPr>
                  <p:custDataLst>
                    <p:tags r:id="rId76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直接连接符 120"/>
                <p:cNvCxnSpPr/>
                <p:nvPr>
                  <p:custDataLst>
                    <p:tags r:id="rId77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>
                  <p:custDataLst>
                    <p:tags r:id="rId78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>
                  <p:custDataLst>
                    <p:tags r:id="rId79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连接符 123"/>
                <p:cNvCxnSpPr/>
                <p:nvPr>
                  <p:custDataLst>
                    <p:tags r:id="rId80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>
                  <p:custDataLst>
                    <p:tags r:id="rId81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连接符 126"/>
                <p:cNvCxnSpPr/>
                <p:nvPr>
                  <p:custDataLst>
                    <p:tags r:id="rId82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>
                  <p:custDataLst>
                    <p:tags r:id="rId83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接连接符 128"/>
                <p:cNvCxnSpPr/>
                <p:nvPr>
                  <p:custDataLst>
                    <p:tags r:id="rId84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接连接符 129"/>
                <p:cNvCxnSpPr/>
                <p:nvPr>
                  <p:custDataLst>
                    <p:tags r:id="rId85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椭圆 130"/>
                <p:cNvSpPr/>
                <p:nvPr>
                  <p:custDataLst>
                    <p:tags r:id="rId86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>
                  <p:custDataLst>
                    <p:tags r:id="rId87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椭圆 132"/>
                <p:cNvSpPr/>
                <p:nvPr>
                  <p:custDataLst>
                    <p:tags r:id="rId88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椭圆 133"/>
                <p:cNvSpPr/>
                <p:nvPr>
                  <p:custDataLst>
                    <p:tags r:id="rId89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椭圆 135"/>
                <p:cNvSpPr/>
                <p:nvPr>
                  <p:custDataLst>
                    <p:tags r:id="rId90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椭圆 136"/>
                <p:cNvSpPr/>
                <p:nvPr>
                  <p:custDataLst>
                    <p:tags r:id="rId91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椭圆 137"/>
                <p:cNvSpPr/>
                <p:nvPr>
                  <p:custDataLst>
                    <p:tags r:id="rId92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椭圆 138"/>
                <p:cNvSpPr/>
                <p:nvPr>
                  <p:custDataLst>
                    <p:tags r:id="rId93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椭圆 139"/>
                <p:cNvSpPr/>
                <p:nvPr>
                  <p:custDataLst>
                    <p:tags r:id="rId94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20" name="矩形 2"/>
            <p:cNvSpPr>
              <a:spLocks noChangeArrowheads="1"/>
            </p:cNvSpPr>
            <p:nvPr>
              <p:custDataLst>
                <p:tags r:id="rId95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2400" b="1" dirty="0">
                  <a:latin typeface="+mn-lt"/>
                  <a:ea typeface="+mn-ea"/>
                  <a:sym typeface="+mn-lt"/>
                </a:rPr>
                <a:t>插卡后投影机问题</a:t>
              </a:r>
              <a:endParaRPr lang="zh-CN" altLang="zh-CN" sz="2400" b="1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354" name="组合 353"/>
          <p:cNvGrpSpPr/>
          <p:nvPr>
            <p:custDataLst>
              <p:tags r:id="rId96"/>
            </p:custDataLst>
          </p:nvPr>
        </p:nvGrpSpPr>
        <p:grpSpPr>
          <a:xfrm rot="0">
            <a:off x="1258570" y="3117215"/>
            <a:ext cx="4966970" cy="690880"/>
            <a:chOff x="1126711" y="884532"/>
            <a:chExt cx="4966917" cy="690934"/>
          </a:xfrm>
        </p:grpSpPr>
        <p:grpSp>
          <p:nvGrpSpPr>
            <p:cNvPr id="355" name="组合 354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357" name="文本框 356"/>
              <p:cNvSpPr txBox="1"/>
              <p:nvPr>
                <p:custDataLst>
                  <p:tags r:id="rId97"/>
                </p:custDataLst>
              </p:nvPr>
            </p:nvSpPr>
            <p:spPr>
              <a:xfrm>
                <a:off x="1438872" y="1079372"/>
                <a:ext cx="400580" cy="36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2</a:t>
                </a:r>
                <a:endParaRPr lang="zh-CN" altLang="en-US" b="1" dirty="0"/>
              </a:p>
            </p:txBody>
          </p:sp>
          <p:grpSp>
            <p:nvGrpSpPr>
              <p:cNvPr id="358" name="组合 357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359" name="直接连接符 358"/>
                <p:cNvCxnSpPr/>
                <p:nvPr>
                  <p:custDataLst>
                    <p:tags r:id="rId98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直接连接符 359"/>
                <p:cNvCxnSpPr/>
                <p:nvPr>
                  <p:custDataLst>
                    <p:tags r:id="rId99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直接连接符 360"/>
                <p:cNvCxnSpPr/>
                <p:nvPr>
                  <p:custDataLst>
                    <p:tags r:id="rId100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直接连接符 361"/>
                <p:cNvCxnSpPr/>
                <p:nvPr>
                  <p:custDataLst>
                    <p:tags r:id="rId101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直接连接符 362"/>
                <p:cNvCxnSpPr/>
                <p:nvPr>
                  <p:custDataLst>
                    <p:tags r:id="rId102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直接连接符 363"/>
                <p:cNvCxnSpPr/>
                <p:nvPr>
                  <p:custDataLst>
                    <p:tags r:id="rId103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直接连接符 364"/>
                <p:cNvCxnSpPr/>
                <p:nvPr>
                  <p:custDataLst>
                    <p:tags r:id="rId104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接连接符 365"/>
                <p:cNvCxnSpPr/>
                <p:nvPr>
                  <p:custDataLst>
                    <p:tags r:id="rId105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直接连接符 366"/>
                <p:cNvCxnSpPr/>
                <p:nvPr>
                  <p:custDataLst>
                    <p:tags r:id="rId106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接连接符 367"/>
                <p:cNvCxnSpPr/>
                <p:nvPr>
                  <p:custDataLst>
                    <p:tags r:id="rId107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直接连接符 368"/>
                <p:cNvCxnSpPr/>
                <p:nvPr>
                  <p:custDataLst>
                    <p:tags r:id="rId108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直接连接符 369"/>
                <p:cNvCxnSpPr/>
                <p:nvPr>
                  <p:custDataLst>
                    <p:tags r:id="rId109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直接连接符 370"/>
                <p:cNvCxnSpPr/>
                <p:nvPr>
                  <p:custDataLst>
                    <p:tags r:id="rId110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直接连接符 371"/>
                <p:cNvCxnSpPr/>
                <p:nvPr>
                  <p:custDataLst>
                    <p:tags r:id="rId111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直接连接符 372"/>
                <p:cNvCxnSpPr/>
                <p:nvPr>
                  <p:custDataLst>
                    <p:tags r:id="rId112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直接连接符 373"/>
                <p:cNvCxnSpPr/>
                <p:nvPr>
                  <p:custDataLst>
                    <p:tags r:id="rId113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直接连接符 374"/>
                <p:cNvCxnSpPr/>
                <p:nvPr>
                  <p:custDataLst>
                    <p:tags r:id="rId114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直接连接符 375"/>
                <p:cNvCxnSpPr/>
                <p:nvPr>
                  <p:custDataLst>
                    <p:tags r:id="rId115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直接连接符 376"/>
                <p:cNvCxnSpPr/>
                <p:nvPr>
                  <p:custDataLst>
                    <p:tags r:id="rId116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直接连接符 377"/>
                <p:cNvCxnSpPr/>
                <p:nvPr>
                  <p:custDataLst>
                    <p:tags r:id="rId117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直接连接符 378"/>
                <p:cNvCxnSpPr/>
                <p:nvPr>
                  <p:custDataLst>
                    <p:tags r:id="rId118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直接连接符 379"/>
                <p:cNvCxnSpPr/>
                <p:nvPr>
                  <p:custDataLst>
                    <p:tags r:id="rId119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直接连接符 380"/>
                <p:cNvCxnSpPr/>
                <p:nvPr>
                  <p:custDataLst>
                    <p:tags r:id="rId120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直接连接符 381"/>
                <p:cNvCxnSpPr/>
                <p:nvPr>
                  <p:custDataLst>
                    <p:tags r:id="rId121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直接连接符 382"/>
                <p:cNvCxnSpPr/>
                <p:nvPr>
                  <p:custDataLst>
                    <p:tags r:id="rId122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直接连接符 383"/>
                <p:cNvCxnSpPr/>
                <p:nvPr>
                  <p:custDataLst>
                    <p:tags r:id="rId123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直接连接符 384"/>
                <p:cNvCxnSpPr/>
                <p:nvPr>
                  <p:custDataLst>
                    <p:tags r:id="rId124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直接连接符 385"/>
                <p:cNvCxnSpPr/>
                <p:nvPr>
                  <p:custDataLst>
                    <p:tags r:id="rId125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直接连接符 386"/>
                <p:cNvCxnSpPr/>
                <p:nvPr>
                  <p:custDataLst>
                    <p:tags r:id="rId126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8" name="直接连接符 387"/>
                <p:cNvCxnSpPr/>
                <p:nvPr>
                  <p:custDataLst>
                    <p:tags r:id="rId127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9" name="椭圆 388"/>
                <p:cNvSpPr/>
                <p:nvPr>
                  <p:custDataLst>
                    <p:tags r:id="rId128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0" name="椭圆 389"/>
                <p:cNvSpPr/>
                <p:nvPr>
                  <p:custDataLst>
                    <p:tags r:id="rId129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1" name="椭圆 390"/>
                <p:cNvSpPr/>
                <p:nvPr>
                  <p:custDataLst>
                    <p:tags r:id="rId130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2" name="椭圆 391"/>
                <p:cNvSpPr/>
                <p:nvPr>
                  <p:custDataLst>
                    <p:tags r:id="rId131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3" name="椭圆 392"/>
                <p:cNvSpPr/>
                <p:nvPr>
                  <p:custDataLst>
                    <p:tags r:id="rId132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4" name="椭圆 393"/>
                <p:cNvSpPr/>
                <p:nvPr>
                  <p:custDataLst>
                    <p:tags r:id="rId133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5" name="椭圆 394"/>
                <p:cNvSpPr/>
                <p:nvPr>
                  <p:custDataLst>
                    <p:tags r:id="rId134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6" name="椭圆 395"/>
                <p:cNvSpPr/>
                <p:nvPr>
                  <p:custDataLst>
                    <p:tags r:id="rId135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7" name="椭圆 396"/>
                <p:cNvSpPr/>
                <p:nvPr>
                  <p:custDataLst>
                    <p:tags r:id="rId136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56" name="矩形 2"/>
            <p:cNvSpPr>
              <a:spLocks noChangeArrowheads="1"/>
            </p:cNvSpPr>
            <p:nvPr>
              <p:custDataLst>
                <p:tags r:id="rId137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+mn-lt"/>
                  <a:ea typeface="+mn-ea"/>
                  <a:sym typeface="+mn-lt"/>
                </a:rPr>
                <a:t>插卡后教学电脑问题</a:t>
              </a:r>
              <a:endParaRPr lang="zh-CN" altLang="en-US" sz="2400" b="1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398" name="组合 397"/>
          <p:cNvGrpSpPr/>
          <p:nvPr>
            <p:custDataLst>
              <p:tags r:id="rId138"/>
            </p:custDataLst>
          </p:nvPr>
        </p:nvGrpSpPr>
        <p:grpSpPr>
          <a:xfrm rot="0">
            <a:off x="1258570" y="4250055"/>
            <a:ext cx="4966970" cy="690880"/>
            <a:chOff x="1126711" y="884532"/>
            <a:chExt cx="4966917" cy="690934"/>
          </a:xfrm>
        </p:grpSpPr>
        <p:grpSp>
          <p:nvGrpSpPr>
            <p:cNvPr id="399" name="组合 398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401" name="文本框 400"/>
              <p:cNvSpPr txBox="1"/>
              <p:nvPr>
                <p:custDataLst>
                  <p:tags r:id="rId139"/>
                </p:custDataLst>
              </p:nvPr>
            </p:nvSpPr>
            <p:spPr>
              <a:xfrm>
                <a:off x="1438872" y="1079372"/>
                <a:ext cx="400580" cy="36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3</a:t>
                </a:r>
                <a:endParaRPr lang="zh-CN" altLang="en-US" b="1" dirty="0"/>
              </a:p>
            </p:txBody>
          </p:sp>
          <p:grpSp>
            <p:nvGrpSpPr>
              <p:cNvPr id="402" name="组合 401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403" name="直接连接符 402"/>
                <p:cNvCxnSpPr/>
                <p:nvPr>
                  <p:custDataLst>
                    <p:tags r:id="rId140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直接连接符 403"/>
                <p:cNvCxnSpPr/>
                <p:nvPr>
                  <p:custDataLst>
                    <p:tags r:id="rId141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接连接符 404"/>
                <p:cNvCxnSpPr/>
                <p:nvPr>
                  <p:custDataLst>
                    <p:tags r:id="rId142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直接连接符 405"/>
                <p:cNvCxnSpPr/>
                <p:nvPr>
                  <p:custDataLst>
                    <p:tags r:id="rId143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直接连接符 406"/>
                <p:cNvCxnSpPr/>
                <p:nvPr>
                  <p:custDataLst>
                    <p:tags r:id="rId144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直接连接符 407"/>
                <p:cNvCxnSpPr/>
                <p:nvPr>
                  <p:custDataLst>
                    <p:tags r:id="rId145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直接连接符 408"/>
                <p:cNvCxnSpPr/>
                <p:nvPr>
                  <p:custDataLst>
                    <p:tags r:id="rId146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接连接符 409"/>
                <p:cNvCxnSpPr/>
                <p:nvPr>
                  <p:custDataLst>
                    <p:tags r:id="rId147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直接连接符 410"/>
                <p:cNvCxnSpPr/>
                <p:nvPr>
                  <p:custDataLst>
                    <p:tags r:id="rId148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直接连接符 411"/>
                <p:cNvCxnSpPr/>
                <p:nvPr>
                  <p:custDataLst>
                    <p:tags r:id="rId149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直接连接符 412"/>
                <p:cNvCxnSpPr/>
                <p:nvPr>
                  <p:custDataLst>
                    <p:tags r:id="rId150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直接连接符 413"/>
                <p:cNvCxnSpPr/>
                <p:nvPr>
                  <p:custDataLst>
                    <p:tags r:id="rId151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直接连接符 414"/>
                <p:cNvCxnSpPr/>
                <p:nvPr>
                  <p:custDataLst>
                    <p:tags r:id="rId152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直接连接符 415"/>
                <p:cNvCxnSpPr/>
                <p:nvPr>
                  <p:custDataLst>
                    <p:tags r:id="rId153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直接连接符 416"/>
                <p:cNvCxnSpPr/>
                <p:nvPr>
                  <p:custDataLst>
                    <p:tags r:id="rId154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直接连接符 417"/>
                <p:cNvCxnSpPr/>
                <p:nvPr>
                  <p:custDataLst>
                    <p:tags r:id="rId155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直接连接符 418"/>
                <p:cNvCxnSpPr/>
                <p:nvPr>
                  <p:custDataLst>
                    <p:tags r:id="rId156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直接连接符 419"/>
                <p:cNvCxnSpPr/>
                <p:nvPr>
                  <p:custDataLst>
                    <p:tags r:id="rId157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直接连接符 420"/>
                <p:cNvCxnSpPr/>
                <p:nvPr>
                  <p:custDataLst>
                    <p:tags r:id="rId158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直接连接符 421"/>
                <p:cNvCxnSpPr/>
                <p:nvPr>
                  <p:custDataLst>
                    <p:tags r:id="rId159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直接连接符 422"/>
                <p:cNvCxnSpPr/>
                <p:nvPr>
                  <p:custDataLst>
                    <p:tags r:id="rId160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直接连接符 423"/>
                <p:cNvCxnSpPr/>
                <p:nvPr>
                  <p:custDataLst>
                    <p:tags r:id="rId161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直接连接符 424"/>
                <p:cNvCxnSpPr/>
                <p:nvPr>
                  <p:custDataLst>
                    <p:tags r:id="rId162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直接连接符 425"/>
                <p:cNvCxnSpPr/>
                <p:nvPr>
                  <p:custDataLst>
                    <p:tags r:id="rId163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直接连接符 426"/>
                <p:cNvCxnSpPr/>
                <p:nvPr>
                  <p:custDataLst>
                    <p:tags r:id="rId164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直接连接符 427"/>
                <p:cNvCxnSpPr/>
                <p:nvPr>
                  <p:custDataLst>
                    <p:tags r:id="rId165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直接连接符 428"/>
                <p:cNvCxnSpPr/>
                <p:nvPr>
                  <p:custDataLst>
                    <p:tags r:id="rId166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直接连接符 429"/>
                <p:cNvCxnSpPr/>
                <p:nvPr>
                  <p:custDataLst>
                    <p:tags r:id="rId167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直接连接符 430"/>
                <p:cNvCxnSpPr/>
                <p:nvPr>
                  <p:custDataLst>
                    <p:tags r:id="rId168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直接连接符 431"/>
                <p:cNvCxnSpPr/>
                <p:nvPr>
                  <p:custDataLst>
                    <p:tags r:id="rId169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椭圆 432"/>
                <p:cNvSpPr/>
                <p:nvPr>
                  <p:custDataLst>
                    <p:tags r:id="rId170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椭圆 433"/>
                <p:cNvSpPr/>
                <p:nvPr>
                  <p:custDataLst>
                    <p:tags r:id="rId171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5" name="椭圆 434"/>
                <p:cNvSpPr/>
                <p:nvPr>
                  <p:custDataLst>
                    <p:tags r:id="rId172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椭圆 435"/>
                <p:cNvSpPr/>
                <p:nvPr>
                  <p:custDataLst>
                    <p:tags r:id="rId173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椭圆 436"/>
                <p:cNvSpPr/>
                <p:nvPr>
                  <p:custDataLst>
                    <p:tags r:id="rId174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椭圆 437"/>
                <p:cNvSpPr/>
                <p:nvPr>
                  <p:custDataLst>
                    <p:tags r:id="rId175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9" name="椭圆 438"/>
                <p:cNvSpPr/>
                <p:nvPr>
                  <p:custDataLst>
                    <p:tags r:id="rId176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椭圆 439"/>
                <p:cNvSpPr/>
                <p:nvPr>
                  <p:custDataLst>
                    <p:tags r:id="rId177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1" name="椭圆 440"/>
                <p:cNvSpPr/>
                <p:nvPr>
                  <p:custDataLst>
                    <p:tags r:id="rId178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0" name="矩形 2"/>
            <p:cNvSpPr>
              <a:spLocks noChangeArrowheads="1"/>
            </p:cNvSpPr>
            <p:nvPr>
              <p:custDataLst>
                <p:tags r:id="rId179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+mn-lt"/>
                  <a:ea typeface="+mn-ea"/>
                  <a:sym typeface="+mn-lt"/>
                </a:rPr>
                <a:t>插卡后外放没有声音</a:t>
              </a:r>
              <a:endParaRPr lang="zh-CN" altLang="en-US" sz="2400" b="1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442" name="组合 441"/>
          <p:cNvGrpSpPr/>
          <p:nvPr>
            <p:custDataLst>
              <p:tags r:id="rId180"/>
            </p:custDataLst>
          </p:nvPr>
        </p:nvGrpSpPr>
        <p:grpSpPr>
          <a:xfrm rot="0">
            <a:off x="1258570" y="5383530"/>
            <a:ext cx="4966970" cy="690880"/>
            <a:chOff x="1126711" y="884532"/>
            <a:chExt cx="4966917" cy="690934"/>
          </a:xfrm>
        </p:grpSpPr>
        <p:grpSp>
          <p:nvGrpSpPr>
            <p:cNvPr id="443" name="组合 442"/>
            <p:cNvGrpSpPr/>
            <p:nvPr/>
          </p:nvGrpSpPr>
          <p:grpSpPr>
            <a:xfrm>
              <a:off x="1126711" y="884532"/>
              <a:ext cx="834477" cy="609413"/>
              <a:chOff x="1126711" y="884532"/>
              <a:chExt cx="834477" cy="609413"/>
            </a:xfrm>
          </p:grpSpPr>
          <p:sp>
            <p:nvSpPr>
              <p:cNvPr id="445" name="文本框 444"/>
              <p:cNvSpPr txBox="1"/>
              <p:nvPr>
                <p:custDataLst>
                  <p:tags r:id="rId181"/>
                </p:custDataLst>
              </p:nvPr>
            </p:nvSpPr>
            <p:spPr>
              <a:xfrm>
                <a:off x="1438872" y="1079372"/>
                <a:ext cx="400580" cy="36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4</a:t>
                </a:r>
                <a:endParaRPr lang="zh-CN" altLang="en-US" b="1" dirty="0"/>
              </a:p>
            </p:txBody>
          </p:sp>
          <p:grpSp>
            <p:nvGrpSpPr>
              <p:cNvPr id="446" name="组合 445"/>
              <p:cNvGrpSpPr/>
              <p:nvPr/>
            </p:nvGrpSpPr>
            <p:grpSpPr>
              <a:xfrm rot="1803858">
                <a:off x="1126711" y="884532"/>
                <a:ext cx="834477" cy="609413"/>
                <a:chOff x="6143021" y="-463778"/>
                <a:chExt cx="7177967" cy="5012462"/>
              </a:xfrm>
            </p:grpSpPr>
            <p:cxnSp>
              <p:nvCxnSpPr>
                <p:cNvPr id="447" name="直接连接符 446"/>
                <p:cNvCxnSpPr/>
                <p:nvPr>
                  <p:custDataLst>
                    <p:tags r:id="rId182"/>
                  </p:custDataLst>
                </p:nvPr>
              </p:nvCxnSpPr>
              <p:spPr>
                <a:xfrm rot="706330" flipV="1">
                  <a:off x="7111594" y="3457085"/>
                  <a:ext cx="2651700" cy="1571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直接连接符 447"/>
                <p:cNvCxnSpPr/>
                <p:nvPr>
                  <p:custDataLst>
                    <p:tags r:id="rId183"/>
                  </p:custDataLst>
                </p:nvPr>
              </p:nvCxnSpPr>
              <p:spPr>
                <a:xfrm rot="706330" flipH="1">
                  <a:off x="6437278" y="502987"/>
                  <a:ext cx="1610662" cy="4910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9" name="直接连接符 448"/>
                <p:cNvCxnSpPr/>
                <p:nvPr>
                  <p:custDataLst>
                    <p:tags r:id="rId184"/>
                  </p:custDataLst>
                </p:nvPr>
              </p:nvCxnSpPr>
              <p:spPr>
                <a:xfrm rot="706330">
                  <a:off x="6143021" y="1196585"/>
                  <a:ext cx="3869519" cy="21606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直接连接符 449"/>
                <p:cNvCxnSpPr/>
                <p:nvPr>
                  <p:custDataLst>
                    <p:tags r:id="rId185"/>
                  </p:custDataLst>
                </p:nvPr>
              </p:nvCxnSpPr>
              <p:spPr>
                <a:xfrm rot="706330" flipH="1">
                  <a:off x="7405851" y="602842"/>
                  <a:ext cx="392844" cy="28088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直接连接符 450"/>
                <p:cNvCxnSpPr/>
                <p:nvPr>
                  <p:custDataLst>
                    <p:tags r:id="rId186"/>
                  </p:custDataLst>
                </p:nvPr>
              </p:nvCxnSpPr>
              <p:spPr>
                <a:xfrm rot="706330">
                  <a:off x="7992683" y="744341"/>
                  <a:ext cx="785690" cy="78569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直接连接符 451"/>
                <p:cNvCxnSpPr/>
                <p:nvPr>
                  <p:custDataLst>
                    <p:tags r:id="rId187"/>
                  </p:custDataLst>
                </p:nvPr>
              </p:nvCxnSpPr>
              <p:spPr>
                <a:xfrm rot="706330" flipH="1">
                  <a:off x="8416858" y="1573762"/>
                  <a:ext cx="176781" cy="9624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直接连接符 452"/>
                <p:cNvCxnSpPr/>
                <p:nvPr>
                  <p:custDataLst>
                    <p:tags r:id="rId188"/>
                  </p:custDataLst>
                </p:nvPr>
              </p:nvCxnSpPr>
              <p:spPr>
                <a:xfrm rot="706330" flipH="1">
                  <a:off x="7221117" y="2394732"/>
                  <a:ext cx="1001753" cy="1060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直接连接符 453"/>
                <p:cNvCxnSpPr/>
                <p:nvPr>
                  <p:custDataLst>
                    <p:tags r:id="rId189"/>
                  </p:custDataLst>
                </p:nvPr>
              </p:nvCxnSpPr>
              <p:spPr>
                <a:xfrm rot="706330" flipV="1">
                  <a:off x="7171190" y="2879021"/>
                  <a:ext cx="1748158" cy="6481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直接连接符 454"/>
                <p:cNvCxnSpPr/>
                <p:nvPr>
                  <p:custDataLst>
                    <p:tags r:id="rId190"/>
                  </p:custDataLst>
                </p:nvPr>
              </p:nvCxnSpPr>
              <p:spPr>
                <a:xfrm rot="14831886" flipH="1" flipV="1">
                  <a:off x="8137169" y="-296318"/>
                  <a:ext cx="583201" cy="102294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直接连接符 455"/>
                <p:cNvCxnSpPr/>
                <p:nvPr>
                  <p:custDataLst>
                    <p:tags r:id="rId191"/>
                  </p:custDataLst>
                </p:nvPr>
              </p:nvCxnSpPr>
              <p:spPr>
                <a:xfrm rot="14831886" flipH="1" flipV="1">
                  <a:off x="8449295" y="127049"/>
                  <a:ext cx="915047" cy="117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直接连接符 456"/>
                <p:cNvCxnSpPr/>
                <p:nvPr>
                  <p:custDataLst>
                    <p:tags r:id="rId192"/>
                  </p:custDataLst>
                </p:nvPr>
              </p:nvCxnSpPr>
              <p:spPr>
                <a:xfrm rot="706330">
                  <a:off x="8501547" y="1754012"/>
                  <a:ext cx="1453525" cy="18463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直接连接符 457"/>
                <p:cNvCxnSpPr/>
                <p:nvPr>
                  <p:custDataLst>
                    <p:tags r:id="rId193"/>
                  </p:custDataLst>
                </p:nvPr>
              </p:nvCxnSpPr>
              <p:spPr>
                <a:xfrm rot="706330" flipH="1">
                  <a:off x="8810036" y="608090"/>
                  <a:ext cx="127675" cy="104103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直接连接符 458"/>
                <p:cNvCxnSpPr/>
                <p:nvPr>
                  <p:custDataLst>
                    <p:tags r:id="rId194"/>
                  </p:custDataLst>
                </p:nvPr>
              </p:nvCxnSpPr>
              <p:spPr>
                <a:xfrm rot="14831886" flipH="1">
                  <a:off x="8945571" y="-399261"/>
                  <a:ext cx="1199335" cy="1070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直接连接符 459"/>
                <p:cNvCxnSpPr/>
                <p:nvPr>
                  <p:custDataLst>
                    <p:tags r:id="rId195"/>
                  </p:custDataLst>
                </p:nvPr>
              </p:nvCxnSpPr>
              <p:spPr>
                <a:xfrm rot="706330" flipV="1">
                  <a:off x="9065677" y="390688"/>
                  <a:ext cx="1207996" cy="385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直接连接符 460"/>
                <p:cNvCxnSpPr/>
                <p:nvPr>
                  <p:custDataLst>
                    <p:tags r:id="rId196"/>
                  </p:custDataLst>
                </p:nvPr>
              </p:nvCxnSpPr>
              <p:spPr>
                <a:xfrm rot="706330">
                  <a:off x="10243966" y="650852"/>
                  <a:ext cx="1158893" cy="586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直接连接符 461"/>
                <p:cNvCxnSpPr/>
                <p:nvPr>
                  <p:custDataLst>
                    <p:tags r:id="rId197"/>
                  </p:custDataLst>
                </p:nvPr>
              </p:nvCxnSpPr>
              <p:spPr>
                <a:xfrm rot="14831886" flipV="1">
                  <a:off x="10877664" y="-339840"/>
                  <a:ext cx="129868" cy="13430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直接连接符 462"/>
                <p:cNvCxnSpPr/>
                <p:nvPr>
                  <p:custDataLst>
                    <p:tags r:id="rId198"/>
                  </p:custDataLst>
                </p:nvPr>
              </p:nvCxnSpPr>
              <p:spPr>
                <a:xfrm rot="706330">
                  <a:off x="11211592" y="600837"/>
                  <a:ext cx="196424" cy="7365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直接连接符 463"/>
                <p:cNvCxnSpPr/>
                <p:nvPr>
                  <p:custDataLst>
                    <p:tags r:id="rId199"/>
                  </p:custDataLst>
                </p:nvPr>
              </p:nvCxnSpPr>
              <p:spPr>
                <a:xfrm rot="706330" flipV="1">
                  <a:off x="11337825" y="112975"/>
                  <a:ext cx="196424" cy="5008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5" name="直接连接符 464"/>
                <p:cNvCxnSpPr/>
                <p:nvPr>
                  <p:custDataLst>
                    <p:tags r:id="rId200"/>
                  </p:custDataLst>
                </p:nvPr>
              </p:nvCxnSpPr>
              <p:spPr>
                <a:xfrm rot="706330">
                  <a:off x="9695623" y="3996860"/>
                  <a:ext cx="2651700" cy="2737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直接连接符 465"/>
                <p:cNvCxnSpPr/>
                <p:nvPr>
                  <p:custDataLst>
                    <p:tags r:id="rId201"/>
                  </p:custDataLst>
                </p:nvPr>
              </p:nvCxnSpPr>
              <p:spPr>
                <a:xfrm rot="706330" flipV="1">
                  <a:off x="9795844" y="3298499"/>
                  <a:ext cx="1826728" cy="6236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7" name="直接连接符 466"/>
                <p:cNvCxnSpPr/>
                <p:nvPr>
                  <p:custDataLst>
                    <p:tags r:id="rId202"/>
                  </p:custDataLst>
                </p:nvPr>
              </p:nvCxnSpPr>
              <p:spPr>
                <a:xfrm rot="706330">
                  <a:off x="11557917" y="3565209"/>
                  <a:ext cx="834793" cy="8888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直接连接符 467"/>
                <p:cNvCxnSpPr/>
                <p:nvPr>
                  <p:custDataLst>
                    <p:tags r:id="rId203"/>
                  </p:custDataLst>
                </p:nvPr>
              </p:nvCxnSpPr>
              <p:spPr>
                <a:xfrm rot="706330" flipH="1">
                  <a:off x="11782482" y="2284377"/>
                  <a:ext cx="284812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直接连接符 468"/>
                <p:cNvCxnSpPr/>
                <p:nvPr>
                  <p:custDataLst>
                    <p:tags r:id="rId204"/>
                  </p:custDataLst>
                </p:nvPr>
              </p:nvCxnSpPr>
              <p:spPr>
                <a:xfrm rot="706330">
                  <a:off x="12043833" y="2369033"/>
                  <a:ext cx="574535" cy="1238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直接连接符 469"/>
                <p:cNvCxnSpPr/>
                <p:nvPr>
                  <p:custDataLst>
                    <p:tags r:id="rId205"/>
                  </p:custDataLst>
                </p:nvPr>
              </p:nvCxnSpPr>
              <p:spPr>
                <a:xfrm rot="706330">
                  <a:off x="11659076" y="3568056"/>
                  <a:ext cx="834793" cy="8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1" name="直接连接符 470"/>
                <p:cNvCxnSpPr/>
                <p:nvPr>
                  <p:custDataLst>
                    <p:tags r:id="rId206"/>
                  </p:custDataLst>
                </p:nvPr>
              </p:nvCxnSpPr>
              <p:spPr>
                <a:xfrm rot="706330" flipH="1">
                  <a:off x="12382951" y="3651278"/>
                  <a:ext cx="9821" cy="89740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2" name="直接连接符 471"/>
                <p:cNvCxnSpPr/>
                <p:nvPr>
                  <p:custDataLst>
                    <p:tags r:id="rId207"/>
                  </p:custDataLst>
                </p:nvPr>
              </p:nvCxnSpPr>
              <p:spPr>
                <a:xfrm rot="706330">
                  <a:off x="11255823" y="1447786"/>
                  <a:ext cx="1011574" cy="7721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3" name="直接连接符 472"/>
                <p:cNvCxnSpPr/>
                <p:nvPr>
                  <p:custDataLst>
                    <p:tags r:id="rId208"/>
                  </p:custDataLst>
                </p:nvPr>
              </p:nvCxnSpPr>
              <p:spPr>
                <a:xfrm rot="706330">
                  <a:off x="11276725" y="791827"/>
                  <a:ext cx="1964223" cy="1043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4" name="直接连接符 473"/>
                <p:cNvCxnSpPr/>
                <p:nvPr>
                  <p:custDataLst>
                    <p:tags r:id="rId209"/>
                  </p:custDataLst>
                </p:nvPr>
              </p:nvCxnSpPr>
              <p:spPr>
                <a:xfrm rot="706330" flipV="1">
                  <a:off x="11386224" y="916055"/>
                  <a:ext cx="1777623" cy="61504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5" name="直接连接符 474"/>
                <p:cNvCxnSpPr/>
                <p:nvPr>
                  <p:custDataLst>
                    <p:tags r:id="rId210"/>
                  </p:custDataLst>
                </p:nvPr>
              </p:nvCxnSpPr>
              <p:spPr>
                <a:xfrm rot="706330">
                  <a:off x="11513901" y="301252"/>
                  <a:ext cx="1807087" cy="6224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6" name="直接连接符 475"/>
                <p:cNvCxnSpPr/>
                <p:nvPr>
                  <p:custDataLst>
                    <p:tags r:id="rId211"/>
                  </p:custDataLst>
                </p:nvPr>
              </p:nvCxnSpPr>
              <p:spPr>
                <a:xfrm rot="706330" flipH="1">
                  <a:off x="12346384" y="1006449"/>
                  <a:ext cx="726766" cy="14130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7" name="椭圆 476"/>
                <p:cNvSpPr/>
                <p:nvPr>
                  <p:custDataLst>
                    <p:tags r:id="rId212"/>
                  </p:custDataLst>
                </p:nvPr>
              </p:nvSpPr>
              <p:spPr>
                <a:xfrm>
                  <a:off x="7044822" y="329201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8" name="椭圆 477"/>
                <p:cNvSpPr/>
                <p:nvPr>
                  <p:custDataLst>
                    <p:tags r:id="rId213"/>
                  </p:custDataLst>
                </p:nvPr>
              </p:nvSpPr>
              <p:spPr>
                <a:xfrm>
                  <a:off x="8017735" y="63431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9" name="椭圆 478"/>
                <p:cNvSpPr/>
                <p:nvPr>
                  <p:custDataLst>
                    <p:tags r:id="rId214"/>
                  </p:custDataLst>
                </p:nvPr>
              </p:nvSpPr>
              <p:spPr>
                <a:xfrm>
                  <a:off x="8639866" y="1548222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0" name="椭圆 479"/>
                <p:cNvSpPr/>
                <p:nvPr>
                  <p:custDataLst>
                    <p:tags r:id="rId215"/>
                  </p:custDataLst>
                </p:nvPr>
              </p:nvSpPr>
              <p:spPr>
                <a:xfrm>
                  <a:off x="10236352" y="431823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1" name="椭圆 480"/>
                <p:cNvSpPr/>
                <p:nvPr>
                  <p:custDataLst>
                    <p:tags r:id="rId216"/>
                  </p:custDataLst>
                </p:nvPr>
              </p:nvSpPr>
              <p:spPr>
                <a:xfrm>
                  <a:off x="9714959" y="364146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2" name="椭圆 481"/>
                <p:cNvSpPr/>
                <p:nvPr>
                  <p:custDataLst>
                    <p:tags r:id="rId217"/>
                  </p:custDataLst>
                </p:nvPr>
              </p:nvSpPr>
              <p:spPr>
                <a:xfrm>
                  <a:off x="11601665" y="340885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3" name="椭圆 482"/>
                <p:cNvSpPr/>
                <p:nvPr>
                  <p:custDataLst>
                    <p:tags r:id="rId218"/>
                  </p:custDataLst>
                </p:nvPr>
              </p:nvSpPr>
              <p:spPr>
                <a:xfrm>
                  <a:off x="11241704" y="1289544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4" name="椭圆 483"/>
                <p:cNvSpPr/>
                <p:nvPr>
                  <p:custDataLst>
                    <p:tags r:id="rId219"/>
                  </p:custDataLst>
                </p:nvPr>
              </p:nvSpPr>
              <p:spPr>
                <a:xfrm>
                  <a:off x="6349175" y="770170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5" name="椭圆 484"/>
                <p:cNvSpPr/>
                <p:nvPr>
                  <p:custDataLst>
                    <p:tags r:id="rId220"/>
                  </p:custDataLst>
                </p:nvPr>
              </p:nvSpPr>
              <p:spPr>
                <a:xfrm>
                  <a:off x="8970968" y="574277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44" name="矩形 2"/>
            <p:cNvSpPr>
              <a:spLocks noChangeArrowheads="1"/>
            </p:cNvSpPr>
            <p:nvPr>
              <p:custDataLst>
                <p:tags r:id="rId221"/>
              </p:custDataLst>
            </p:nvPr>
          </p:nvSpPr>
          <p:spPr bwMode="auto">
            <a:xfrm>
              <a:off x="2194584" y="1113801"/>
              <a:ext cx="38990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+mn-lt"/>
                  <a:ea typeface="+mn-ea"/>
                  <a:sym typeface="+mn-lt"/>
                </a:rPr>
                <a:t>插卡后电视机问题</a:t>
              </a:r>
              <a:endParaRPr lang="zh-CN" altLang="en-US" sz="2400" b="1" dirty="0">
                <a:latin typeface="+mn-lt"/>
                <a:ea typeface="+mn-ea"/>
                <a:sym typeface="+mn-lt"/>
              </a:endParaRPr>
            </a:p>
          </p:txBody>
        </p:sp>
      </p:grpSp>
    </p:spTree>
    <p:custDataLst>
      <p:tags r:id="rId22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0">
            <a:off x="2325370" y="1471295"/>
            <a:ext cx="1891030" cy="1883410"/>
            <a:chOff x="1267883" y="2183066"/>
            <a:chExt cx="1678618" cy="1703133"/>
          </a:xfrm>
        </p:grpSpPr>
        <p:grpSp>
          <p:nvGrpSpPr>
            <p:cNvPr id="2" name="组合 1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8" name="Sev01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Half Frame 12"/>
              <p:cNvSpPr/>
              <p:nvPr>
                <p:custDataLst>
                  <p:tags r:id="rId3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>
              <p:custDataLst>
                <p:tags r:id="rId4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>
                  <a:solidFill>
                    <a:schemeClr val="accent1"/>
                  </a:solidFill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7505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在桌面控制器上手动打开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1437640" y="3585845"/>
            <a:ext cx="3665855" cy="579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投影机没开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 rot="0">
            <a:off x="7790815" y="1471295"/>
            <a:ext cx="1891030" cy="1883410"/>
            <a:chOff x="1267883" y="2183066"/>
            <a:chExt cx="1678618" cy="1703133"/>
          </a:xfrm>
        </p:grpSpPr>
        <p:grpSp>
          <p:nvGrpSpPr>
            <p:cNvPr id="20" name="组合 19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22" name="Sev01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Half Frame 12"/>
              <p:cNvSpPr/>
              <p:nvPr>
                <p:custDataLst>
                  <p:tags r:id="rId9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>
              <p:custDataLst>
                <p:tags r:id="rId10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 smtClean="0">
                  <a:solidFill>
                    <a:schemeClr val="accent1"/>
                  </a:solidFill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94220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电脑显示器是否有画面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切换输入源</a:t>
            </a:r>
            <a:r>
              <a:rPr lang="en-US" altLang="zh-CN" dirty="0">
                <a:latin typeface="+mn-lt"/>
                <a:ea typeface="+mn-ea"/>
              </a:rPr>
              <a:t>A</a:t>
            </a:r>
            <a:r>
              <a:rPr lang="zh-CN" altLang="en-US" dirty="0">
                <a:latin typeface="+mn-lt"/>
                <a:ea typeface="+mn-ea"/>
              </a:rPr>
              <a:t>或者</a:t>
            </a:r>
            <a:r>
              <a:rPr lang="en-US" altLang="zh-CN" dirty="0">
                <a:latin typeface="+mn-lt"/>
                <a:ea typeface="+mn-ea"/>
              </a:rPr>
              <a:t>B</a:t>
            </a:r>
            <a:endParaRPr lang="en-US" altLang="zh-CN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3.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6641465" y="3585845"/>
            <a:ext cx="3928745" cy="66294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投影机开了却没电脑信号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735330" y="434340"/>
            <a:ext cx="10502900" cy="147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latin typeface="+mj-lt"/>
                <a:cs typeface="+mj-cs"/>
                <a:sym typeface="+mn-ea"/>
              </a:rPr>
              <a:t>插卡后投影机问题</a:t>
            </a:r>
            <a:endParaRPr lang="zh-CN" altLang="en-US" dirty="0">
              <a:latin typeface="+mj-lt"/>
              <a:cs typeface="+mj-cs"/>
            </a:endParaRPr>
          </a:p>
          <a:p>
            <a:endParaRPr lang="zh-CN" altLang="en-US" dirty="0">
              <a:latin typeface="+mj-lt"/>
              <a:cs typeface="+mj-cs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0">
            <a:off x="2325370" y="1471295"/>
            <a:ext cx="1891030" cy="1883410"/>
            <a:chOff x="1267883" y="2183066"/>
            <a:chExt cx="1678618" cy="1703133"/>
          </a:xfrm>
        </p:grpSpPr>
        <p:grpSp>
          <p:nvGrpSpPr>
            <p:cNvPr id="2" name="组合 1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8" name="Sev01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Half Frame 12"/>
              <p:cNvSpPr/>
              <p:nvPr>
                <p:custDataLst>
                  <p:tags r:id="rId3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>
              <p:custDataLst>
                <p:tags r:id="rId4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>
                  <a:solidFill>
                    <a:schemeClr val="accent1"/>
                  </a:solidFill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7505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在讲台桌桌下角的检查窗口手动开机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1437640" y="3585845"/>
            <a:ext cx="3665855" cy="579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教学电脑没自动开机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 rot="0">
            <a:off x="7790815" y="1471295"/>
            <a:ext cx="1891030" cy="1883410"/>
            <a:chOff x="1267883" y="2183066"/>
            <a:chExt cx="1678618" cy="1703133"/>
          </a:xfrm>
        </p:grpSpPr>
        <p:grpSp>
          <p:nvGrpSpPr>
            <p:cNvPr id="20" name="组合 19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22" name="Sev01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Half Frame 12"/>
              <p:cNvSpPr/>
              <p:nvPr>
                <p:custDataLst>
                  <p:tags r:id="rId9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>
              <p:custDataLst>
                <p:tags r:id="rId10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 smtClean="0">
                  <a:solidFill>
                    <a:schemeClr val="accent1"/>
                  </a:solidFill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94220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1.PPT</a:t>
            </a:r>
            <a:r>
              <a:rPr lang="zh-CN" altLang="en-US" dirty="0">
                <a:latin typeface="+mn-lt"/>
                <a:ea typeface="+mn-ea"/>
              </a:rPr>
              <a:t>文件是否损坏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课件的</a:t>
            </a:r>
            <a:r>
              <a:rPr lang="en-US" altLang="zh-CN" dirty="0">
                <a:latin typeface="+mn-lt"/>
                <a:ea typeface="+mn-ea"/>
              </a:rPr>
              <a:t>OFFICE</a:t>
            </a:r>
            <a:r>
              <a:rPr lang="zh-CN" altLang="en-US" dirty="0">
                <a:latin typeface="+mn-lt"/>
                <a:ea typeface="+mn-ea"/>
              </a:rPr>
              <a:t>版本是否一致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3.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6641465" y="3585845"/>
            <a:ext cx="3928745" cy="6629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2800" b="1" dirty="0">
                <a:latin typeface="+mj-lt"/>
                <a:ea typeface="+mj-ea"/>
                <a:cs typeface="+mj-cs"/>
                <a:sym typeface="+mn-lt"/>
              </a:rPr>
              <a:t>PPT</a:t>
            </a:r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不能正常使用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735330" y="434340"/>
            <a:ext cx="10502900" cy="147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latin typeface="+mj-lt"/>
                <a:cs typeface="+mj-cs"/>
                <a:sym typeface="+mn-ea"/>
              </a:rPr>
              <a:t>插卡后教学电脑问题</a:t>
            </a:r>
            <a:endParaRPr lang="zh-CN" altLang="en-US" dirty="0">
              <a:latin typeface="+mj-lt"/>
              <a:cs typeface="+mj-cs"/>
            </a:endParaRPr>
          </a:p>
          <a:p>
            <a:endParaRPr lang="zh-CN" altLang="en-US" dirty="0">
              <a:latin typeface="+mj-lt"/>
              <a:cs typeface="+mj-cs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0">
            <a:off x="2325370" y="1471295"/>
            <a:ext cx="1891030" cy="1883410"/>
            <a:chOff x="1267883" y="2183066"/>
            <a:chExt cx="1678618" cy="1703133"/>
          </a:xfrm>
        </p:grpSpPr>
        <p:grpSp>
          <p:nvGrpSpPr>
            <p:cNvPr id="2" name="组合 1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8" name="Sev01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Half Frame 12"/>
              <p:cNvSpPr/>
              <p:nvPr>
                <p:custDataLst>
                  <p:tags r:id="rId3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>
              <p:custDataLst>
                <p:tags r:id="rId4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>
                  <a:solidFill>
                    <a:schemeClr val="accent1"/>
                  </a:solidFill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7505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电脑声音是否打开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1437640" y="3585845"/>
            <a:ext cx="3665855" cy="579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教学电脑没声音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 rot="0">
            <a:off x="7790815" y="1471295"/>
            <a:ext cx="1891030" cy="1883410"/>
            <a:chOff x="1267883" y="2183066"/>
            <a:chExt cx="1678618" cy="1703133"/>
          </a:xfrm>
        </p:grpSpPr>
        <p:grpSp>
          <p:nvGrpSpPr>
            <p:cNvPr id="20" name="组合 19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22" name="Sev01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Half Frame 12"/>
              <p:cNvSpPr/>
              <p:nvPr>
                <p:custDataLst>
                  <p:tags r:id="rId9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>
              <p:custDataLst>
                <p:tags r:id="rId10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 smtClean="0">
                  <a:solidFill>
                    <a:schemeClr val="accent1"/>
                  </a:solidFill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94220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话筒开关灯是否有亮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6641465" y="3585845"/>
            <a:ext cx="3928745" cy="6629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话筒没声音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762000" y="131445"/>
            <a:ext cx="10502900" cy="147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latin typeface="+mj-lt"/>
                <a:cs typeface="+mj-cs"/>
                <a:sym typeface="+mn-ea"/>
              </a:rPr>
              <a:t>插卡后外放问题</a:t>
            </a:r>
            <a:endParaRPr lang="zh-CN" altLang="en-US" dirty="0">
              <a:latin typeface="+mj-lt"/>
              <a:cs typeface="+mj-cs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0">
            <a:off x="2325370" y="1471295"/>
            <a:ext cx="1891030" cy="1883410"/>
            <a:chOff x="1267883" y="2183066"/>
            <a:chExt cx="1678618" cy="1703133"/>
          </a:xfrm>
        </p:grpSpPr>
        <p:grpSp>
          <p:nvGrpSpPr>
            <p:cNvPr id="2" name="组合 1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8" name="Sev01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Half Frame 12"/>
              <p:cNvSpPr/>
              <p:nvPr>
                <p:custDataLst>
                  <p:tags r:id="rId3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>
              <p:custDataLst>
                <p:tags r:id="rId4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>
                  <a:solidFill>
                    <a:schemeClr val="accent1"/>
                  </a:solidFill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7505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手动开电视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1437640" y="3585845"/>
            <a:ext cx="3665855" cy="5791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电视没有开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grpSp>
        <p:nvGrpSpPr>
          <p:cNvPr id="19" name="组合 18"/>
          <p:cNvGrpSpPr/>
          <p:nvPr>
            <p:custDataLst>
              <p:tags r:id="rId7"/>
            </p:custDataLst>
          </p:nvPr>
        </p:nvGrpSpPr>
        <p:grpSpPr>
          <a:xfrm rot="0">
            <a:off x="7790815" y="1471295"/>
            <a:ext cx="1891030" cy="1883410"/>
            <a:chOff x="1267883" y="2183066"/>
            <a:chExt cx="1678618" cy="1703133"/>
          </a:xfrm>
        </p:grpSpPr>
        <p:grpSp>
          <p:nvGrpSpPr>
            <p:cNvPr id="20" name="组合 19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22" name="Sev01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Half Frame 12"/>
              <p:cNvSpPr/>
              <p:nvPr>
                <p:custDataLst>
                  <p:tags r:id="rId9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>
              <p:custDataLst>
                <p:tags r:id="rId10"/>
              </p:custDataLst>
            </p:nvPr>
          </p:nvSpPr>
          <p:spPr>
            <a:xfrm>
              <a:off x="1865497" y="2475105"/>
              <a:ext cx="585603" cy="9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 smtClean="0">
                  <a:solidFill>
                    <a:schemeClr val="accent1"/>
                  </a:solidFill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094220" y="4404360"/>
            <a:ext cx="3286760" cy="148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1.</a:t>
            </a:r>
            <a:r>
              <a:rPr lang="zh-CN" altLang="en-US" dirty="0">
                <a:latin typeface="+mn-lt"/>
                <a:ea typeface="+mn-ea"/>
              </a:rPr>
              <a:t>教学电脑是否开启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2.</a:t>
            </a:r>
            <a:r>
              <a:rPr lang="zh-CN" altLang="en-US" dirty="0">
                <a:latin typeface="+mn-lt"/>
                <a:ea typeface="+mn-ea"/>
              </a:rPr>
              <a:t>教学电脑是否 待机</a:t>
            </a:r>
            <a:endParaRPr lang="zh-CN" altLang="en-US" dirty="0">
              <a:latin typeface="+mn-lt"/>
              <a:ea typeface="+mn-ea"/>
            </a:endParaRPr>
          </a:p>
          <a:p>
            <a:pPr algn="just" eaLnBrk="1" latinLnBrk="1" hangingPunct="1">
              <a:lnSpc>
                <a:spcPct val="150000"/>
              </a:lnSpc>
            </a:pPr>
            <a:r>
              <a:rPr lang="en-US" altLang="zh-CN" dirty="0">
                <a:latin typeface="+mn-lt"/>
                <a:ea typeface="+mn-ea"/>
              </a:rPr>
              <a:t>3.</a:t>
            </a:r>
            <a:r>
              <a:rPr lang="zh-CN" altLang="en-US" dirty="0">
                <a:latin typeface="+mn-lt"/>
                <a:ea typeface="+mn-ea"/>
              </a:rPr>
              <a:t>电视是否待机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6641465" y="3585845"/>
            <a:ext cx="3928745" cy="6629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电视开了后没画面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762000" y="131445"/>
            <a:ext cx="10502900" cy="147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>
                <a:latin typeface="+mj-lt"/>
                <a:cs typeface="+mj-cs"/>
                <a:sym typeface="+mn-ea"/>
              </a:rPr>
              <a:t>插卡后电视问题</a:t>
            </a:r>
            <a:endParaRPr lang="zh-CN" altLang="en-US" dirty="0">
              <a:latin typeface="+mj-lt"/>
              <a:cs typeface="+mj-cs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5206526" y="1530553"/>
            <a:ext cx="1678618" cy="1703133"/>
            <a:chOff x="1267883" y="2183066"/>
            <a:chExt cx="1678618" cy="1703133"/>
          </a:xfrm>
        </p:grpSpPr>
        <p:grpSp>
          <p:nvGrpSpPr>
            <p:cNvPr id="2" name="组合 1"/>
            <p:cNvGrpSpPr/>
            <p:nvPr/>
          </p:nvGrpSpPr>
          <p:grpSpPr>
            <a:xfrm>
              <a:off x="1267883" y="2183066"/>
              <a:ext cx="1678618" cy="1703133"/>
              <a:chOff x="1267883" y="2183067"/>
              <a:chExt cx="1729441" cy="1754698"/>
            </a:xfrm>
          </p:grpSpPr>
          <p:sp>
            <p:nvSpPr>
              <p:cNvPr id="8" name="Sev01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267883" y="2183067"/>
                <a:ext cx="1612996" cy="1612996"/>
              </a:xfrm>
              <a:prstGeom prst="teardrop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533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Half Frame 12"/>
              <p:cNvSpPr/>
              <p:nvPr>
                <p:custDataLst>
                  <p:tags r:id="rId3"/>
                </p:custDataLst>
              </p:nvPr>
            </p:nvSpPr>
            <p:spPr>
              <a:xfrm rot="10800000">
                <a:off x="1911123" y="2851564"/>
                <a:ext cx="1086201" cy="1086201"/>
              </a:xfrm>
              <a:prstGeom prst="halfFrame">
                <a:avLst>
                  <a:gd name="adj1" fmla="val 4570"/>
                  <a:gd name="adj2" fmla="val 3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375410"/>
                <a:endParaRPr lang="en-US" sz="3555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文本框 16"/>
            <p:cNvSpPr txBox="1"/>
            <p:nvPr>
              <p:custDataLst>
                <p:tags r:id="rId4"/>
              </p:custDataLst>
            </p:nvPr>
          </p:nvSpPr>
          <p:spPr>
            <a:xfrm>
              <a:off x="1865497" y="2475105"/>
              <a:ext cx="58560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75410"/>
              <a:r>
                <a:rPr lang="en-US" altLang="zh-CN" sz="6600" b="1" dirty="0">
                  <a:solidFill>
                    <a:schemeClr val="accent1"/>
                  </a:solidFill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5" name="矩形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262313" y="4164443"/>
            <a:ext cx="56673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</a:rPr>
              <a:t>如在使用过程中有特殊情况，用</a:t>
            </a:r>
            <a:r>
              <a:rPr lang="en-US" altLang="zh-CN" dirty="0">
                <a:latin typeface="+mn-lt"/>
                <a:ea typeface="+mn-ea"/>
              </a:rPr>
              <a:t>IP</a:t>
            </a:r>
            <a:r>
              <a:rPr lang="zh-CN" altLang="en-US" dirty="0">
                <a:latin typeface="+mn-lt"/>
                <a:ea typeface="+mn-ea"/>
              </a:rPr>
              <a:t>电话拨打主控室电话。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6"/>
            </p:custDataLst>
          </p:nvPr>
        </p:nvSpPr>
        <p:spPr>
          <a:xfrm>
            <a:off x="4469324" y="3427949"/>
            <a:ext cx="3253352" cy="5232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zh-CN" altLang="en-US" sz="2800" b="1" dirty="0">
                <a:latin typeface="+mj-lt"/>
                <a:ea typeface="+mj-ea"/>
                <a:cs typeface="+mj-cs"/>
                <a:sym typeface="+mn-lt"/>
              </a:rPr>
              <a:t>解决方法</a:t>
            </a:r>
            <a:endParaRPr lang="zh-CN" altLang="en-US" sz="2800" b="1" dirty="0">
              <a:latin typeface="+mj-lt"/>
              <a:ea typeface="+mj-ea"/>
              <a:cs typeface="+mj-cs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7884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/>
              <a:t>特殊问题</a:t>
            </a:r>
            <a:endParaRPr lang="zh-CN" altLang="en-US" b="1" dirty="0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br>
              <a:rPr lang="zh-CN" altLang="en-US" dirty="0">
                <a:sym typeface="+mn-ea"/>
              </a:rPr>
            </a:br>
            <a:r>
              <a:rPr lang="zh-CN" altLang="en-US" dirty="0">
                <a:sym typeface="+mn-ea"/>
              </a:rPr>
              <a:t>自由提问</a:t>
            </a:r>
            <a:br>
              <a:rPr lang="zh-CN" altLang="en-US" dirty="0">
                <a:sym typeface="+mn-ea"/>
              </a:rPr>
            </a:br>
            <a:br>
              <a:rPr lang="zh-CN" altLang="en-US" dirty="0">
                <a:sym typeface="+mn-ea"/>
              </a:rPr>
            </a:br>
            <a:endParaRPr lang="zh-CN" altLang="en-US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LOREM IPSUM DOLOR LOREM IPSUM DOLOR LOREM IPSUM DOLOR LOREM IPSUM </a:t>
            </a: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2682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4</a:t>
            </a:r>
            <a:endParaRPr lang="en-US" altLang="zh-CN" sz="9600" b="1" smtClean="0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63600" y="2790000"/>
            <a:ext cx="6841872" cy="1325563"/>
          </a:xfrm>
        </p:spPr>
        <p:txBody>
          <a:bodyPr/>
          <a:lstStyle/>
          <a:p>
            <a:r>
              <a:rPr lang="zh-CN" altLang="en-US" b="1" smtClean="0"/>
              <a:t>谢 谢 大 家！</a:t>
            </a:r>
            <a:endParaRPr lang="zh-CN" altLang="en-US" b="1" smtClean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新多媒体设备的组成结构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LOREM IPSUM DOLOR LOREM IPSUM DOLOR LOREM IPSUM DOLOR LOREM IPSUM </a:t>
            </a:r>
            <a:endParaRPr lang="zh-CN" altLang="en-US" dirty="0"/>
          </a:p>
        </p:txBody>
      </p:sp>
      <p:sp>
        <p:nvSpPr>
          <p:cNvPr id="46" name="文本框 45"/>
          <p:cNvSpPr txBox="1"/>
          <p:nvPr>
            <p:custDataLst>
              <p:tags r:id="rId3"/>
            </p:custDataLst>
          </p:nvPr>
        </p:nvSpPr>
        <p:spPr>
          <a:xfrm>
            <a:off x="1523839" y="3162682"/>
            <a:ext cx="995344" cy="1569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9600" b="1" smtClean="0"/>
              <a:t>1</a:t>
            </a:r>
            <a:endParaRPr lang="en-US" altLang="zh-CN" sz="9600" b="1" smtClean="0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838200" y="363600"/>
            <a:ext cx="10515600" cy="132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/>
              <a:t>新多媒体设备的组成结构</a:t>
            </a:r>
            <a:endParaRPr lang="zh-CN" altLang="en-US" dirty="0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838200" y="1825625"/>
            <a:ext cx="5180400" cy="435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altLang="zh-CN" dirty="0"/>
              <a:t>                       </a:t>
            </a:r>
            <a:r>
              <a:rPr lang="en-US" altLang="zh-CN" sz="2800" dirty="0"/>
              <a:t> </a:t>
            </a:r>
            <a:r>
              <a:rPr lang="zh-CN" altLang="en-US" sz="2800" dirty="0"/>
              <a:t>大教室</a:t>
            </a:r>
            <a:endParaRPr lang="zh-CN" altLang="en-US" sz="2800" dirty="0"/>
          </a:p>
          <a:p>
            <a:pPr marL="0" indent="0">
              <a:buNone/>
            </a:pPr>
            <a:endParaRPr lang="zh-CN" altLang="en-US" sz="2800" dirty="0"/>
          </a:p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投影机和幕布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教学电脑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音箱和功放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鹅颈话筒</a:t>
            </a:r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5.</a:t>
            </a:r>
            <a:r>
              <a:rPr lang="zh-CN" altLang="en-US" dirty="0"/>
              <a:t>无线麦克风（小蜜蜂）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315" y="1825625"/>
            <a:ext cx="4865370" cy="363791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574290" y="934085"/>
            <a:ext cx="653542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4" name="图片 3" descr="IMG_04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574290" y="934085"/>
            <a:ext cx="653542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3" name="图片 2" descr="IMG_04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8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838200" y="363600"/>
            <a:ext cx="10515600" cy="132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>
                <a:sym typeface="+mn-ea"/>
              </a:rPr>
              <a:t>新多媒体设备的组成结构</a:t>
            </a:r>
            <a:endParaRPr lang="zh-CN" altLang="en-US" dirty="0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1074420" y="172656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altLang="zh-CN" dirty="0"/>
              <a:t>                    </a:t>
            </a:r>
            <a:r>
              <a:rPr lang="zh-CN" altLang="en-US" dirty="0"/>
              <a:t>小教室</a:t>
            </a:r>
            <a:endParaRPr lang="zh-CN" altLang="en-US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1.</a:t>
            </a:r>
            <a:r>
              <a:rPr lang="zh-CN" altLang="en-US" sz="2400" dirty="0"/>
              <a:t>电视机</a:t>
            </a:r>
            <a:endParaRPr lang="zh-CN" altLang="en-US" sz="2400" dirty="0"/>
          </a:p>
          <a:p>
            <a:pPr marL="0" indent="0">
              <a:buNone/>
            </a:pPr>
            <a:endParaRPr lang="zh-CN" altLang="en-US" sz="2400" dirty="0"/>
          </a:p>
          <a:p>
            <a:pPr marL="0" indent="0">
              <a:buNone/>
            </a:pPr>
            <a:r>
              <a:rPr lang="en-US" altLang="zh-CN" sz="2400" dirty="0"/>
              <a:t>2.</a:t>
            </a:r>
            <a:r>
              <a:rPr lang="zh-CN" altLang="en-US" sz="2400" dirty="0"/>
              <a:t>教学电脑</a:t>
            </a:r>
            <a:endParaRPr lang="zh-CN" altLang="en-US" sz="2400" dirty="0"/>
          </a:p>
          <a:p>
            <a:pPr marL="0" indent="0">
              <a:buNone/>
            </a:pPr>
            <a:endParaRPr lang="zh-CN" altLang="en-US" sz="2400" dirty="0"/>
          </a:p>
          <a:p>
            <a:pPr marL="0" indent="0">
              <a:buNone/>
            </a:pPr>
            <a:r>
              <a:rPr lang="en-US" altLang="zh-CN" sz="2400" dirty="0"/>
              <a:t>3.</a:t>
            </a:r>
            <a:r>
              <a:rPr lang="zh-CN" altLang="en-US" sz="2400" dirty="0"/>
              <a:t>音箱和功放</a:t>
            </a:r>
            <a:endParaRPr lang="zh-CN" altLang="en-US" sz="2400" dirty="0"/>
          </a:p>
          <a:p>
            <a:pPr marL="0" indent="0">
              <a:buNone/>
            </a:pPr>
            <a:endParaRPr lang="zh-CN" altLang="en-US" sz="2400" dirty="0"/>
          </a:p>
          <a:p>
            <a:pPr marL="0" indent="0">
              <a:buNone/>
            </a:pPr>
            <a:endParaRPr lang="en-US" altLang="zh-CN" dirty="0"/>
          </a:p>
        </p:txBody>
      </p:sp>
      <p:pic>
        <p:nvPicPr>
          <p:cNvPr id="3" name="图片 2" descr="_RO}2J(VA3Y6U7T({K)7[Y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50" y="1688465"/>
            <a:ext cx="4777740" cy="36588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574290" y="934085"/>
            <a:ext cx="653542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4" name="图片 3" descr="IMG_048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8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574290" y="934085"/>
            <a:ext cx="653542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4" name="图片 3" descr="IMG_04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8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0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0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"/>
  <p:tag name="KSO_WM_UNIT_ID" val="custom160191_7*l_i*1_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"/>
  <p:tag name="KSO_WM_UNIT_ID" val="custom160191_7*l_i*1_1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"/>
  <p:tag name="KSO_WM_UNIT_ID" val="custom160191_7*l_i*1_1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"/>
  <p:tag name="KSO_WM_UNIT_ID" val="custom160191_7*l_i*1_1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"/>
  <p:tag name="KSO_WM_UNIT_ID" val="custom160191_7*l_i*1_1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"/>
  <p:tag name="KSO_WM_UNIT_ID" val="custom160191_7*l_i*1_1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7"/>
  <p:tag name="KSO_WM_UNIT_ID" val="custom160191_7*l_i*1_1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8"/>
  <p:tag name="KSO_WM_UNIT_ID" val="custom160191_7*l_i*1_1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9"/>
  <p:tag name="KSO_WM_UNIT_ID" val="custom160191_7*l_i*1_1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0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0"/>
  <p:tag name="KSO_WM_UNIT_ID" val="custom160191_7*l_i*1_2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3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1"/>
  <p:tag name="KSO_WM_UNIT_ID" val="custom160191_7*l_i*1_2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2"/>
  <p:tag name="KSO_WM_UNIT_ID" val="custom160191_7*l_i*1_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3"/>
  <p:tag name="KSO_WM_UNIT_ID" val="custom160191_7*l_i*1_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4"/>
  <p:tag name="KSO_WM_UNIT_ID" val="custom160191_7*l_i*1_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5"/>
  <p:tag name="KSO_WM_UNIT_ID" val="custom160191_7*l_i*1_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6"/>
  <p:tag name="KSO_WM_UNIT_ID" val="custom160191_7*l_i*1_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7"/>
  <p:tag name="KSO_WM_UNIT_ID" val="custom160191_7*l_i*1_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8"/>
  <p:tag name="KSO_WM_UNIT_ID" val="custom160191_7*l_i*1_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9"/>
  <p:tag name="KSO_WM_UNIT_ID" val="custom160191_7*l_i*1_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0"/>
  <p:tag name="KSO_WM_UNIT_ID" val="custom160191_7*l_i*1_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1"/>
  <p:tag name="KSO_WM_UNIT_ID" val="custom160191_7*l_i*1_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2"/>
  <p:tag name="KSO_WM_UNIT_ID" val="custom160191_7*l_i*1_3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3"/>
  <p:tag name="KSO_WM_UNIT_ID" val="custom160191_7*l_i*1_3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4"/>
  <p:tag name="KSO_WM_UNIT_ID" val="custom160191_7*l_i*1_3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5"/>
  <p:tag name="KSO_WM_UNIT_ID" val="custom160191_7*l_i*1_3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6"/>
  <p:tag name="KSO_WM_UNIT_ID" val="custom160191_7*l_i*1_3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7"/>
  <p:tag name="KSO_WM_UNIT_ID" val="custom160191_7*l_i*1_3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8"/>
  <p:tag name="KSO_WM_UNIT_ID" val="custom160191_7*l_i*1_3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9"/>
  <p:tag name="KSO_WM_UNIT_ID" val="custom160191_7*l_i*1_3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0"/>
  <p:tag name="KSO_WM_UNIT_ID" val="custom160191_7*l_i*1_4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7*l_h_f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7"/>
  <p:tag name="KSO_WM_TEMPLATE_CATEGORY" val="custom"/>
  <p:tag name="KSO_WM_TEMPLATE_INDEX" val="160191"/>
</p:tagLst>
</file>

<file path=ppt/tags/tag1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1"/>
  <p:tag name="KSO_WM_UNIT_ID" val="custom160191_7*l_i*1_4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3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2"/>
  <p:tag name="KSO_WM_UNIT_ID" val="custom160191_7*l_i*1_4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3"/>
  <p:tag name="KSO_WM_UNIT_ID" val="custom160191_7*l_i*1_4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4"/>
  <p:tag name="KSO_WM_UNIT_ID" val="custom160191_7*l_i*1_4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5"/>
  <p:tag name="KSO_WM_UNIT_ID" val="custom160191_7*l_i*1_4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6"/>
  <p:tag name="KSO_WM_UNIT_ID" val="custom160191_7*l_i*1_4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7"/>
  <p:tag name="KSO_WM_UNIT_ID" val="custom160191_7*l_i*1_4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3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8"/>
  <p:tag name="KSO_WM_UNIT_ID" val="custom160191_7*l_i*1_4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3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9"/>
  <p:tag name="KSO_WM_UNIT_ID" val="custom160191_7*l_i*1_4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0"/>
  <p:tag name="KSO_WM_UNIT_ID" val="custom160191_7*l_i*1_5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1"/>
  <p:tag name="KSO_WM_UNIT_ID" val="custom160191_7*l_i*1_5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2"/>
  <p:tag name="KSO_WM_UNIT_ID" val="custom160191_7*l_i*1_5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3"/>
  <p:tag name="KSO_WM_UNIT_ID" val="custom160191_7*l_i*1_5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4"/>
  <p:tag name="KSO_WM_UNIT_ID" val="custom160191_7*l_i*1_5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5"/>
  <p:tag name="KSO_WM_UNIT_ID" val="custom160191_7*l_i*1_5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6"/>
  <p:tag name="KSO_WM_UNIT_ID" val="custom160191_7*l_i*1_5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7"/>
  <p:tag name="KSO_WM_UNIT_ID" val="custom160191_7*l_i*1_5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4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8"/>
  <p:tag name="KSO_WM_UNIT_ID" val="custom160191_7*l_i*1_5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2"/>
  <p:tag name="KSO_WM_UNIT_ID" val="custom160191_3*f*2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5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9"/>
  <p:tag name="KSO_WM_UNIT_ID" val="custom160191_7*l_i*1_5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0"/>
  <p:tag name="KSO_WM_UNIT_ID" val="custom160191_7*l_i*1_6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1"/>
  <p:tag name="KSO_WM_UNIT_ID" val="custom160191_7*l_i*1_6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2"/>
  <p:tag name="KSO_WM_UNIT_ID" val="custom160191_7*l_i*1_6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3"/>
  <p:tag name="KSO_WM_UNIT_ID" val="custom160191_7*l_i*1_6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4"/>
  <p:tag name="KSO_WM_UNIT_ID" val="custom160191_7*l_i*1_6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5"/>
  <p:tag name="KSO_WM_UNIT_ID" val="custom160191_7*l_i*1_6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6"/>
  <p:tag name="KSO_WM_UNIT_ID" val="custom160191_7*l_i*1_6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7"/>
  <p:tag name="KSO_WM_UNIT_ID" val="custom160191_7*l_i*1_6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5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8"/>
  <p:tag name="KSO_WM_UNIT_ID" val="custom160191_7*l_i*1_6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6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9"/>
  <p:tag name="KSO_WM_UNIT_ID" val="custom160191_7*l_i*1_6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0"/>
  <p:tag name="KSO_WM_UNIT_ID" val="custom160191_7*l_i*1_7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1"/>
  <p:tag name="KSO_WM_UNIT_ID" val="custom160191_7*l_i*1_7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16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2"/>
  <p:tag name="KSO_WM_UNIT_ID" val="custom160191_7*l_i*1_7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3"/>
  <p:tag name="KSO_WM_UNIT_ID" val="custom160191_7*l_i*1_7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4"/>
  <p:tag name="KSO_WM_UNIT_ID" val="custom160191_7*l_i*1_7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5"/>
  <p:tag name="KSO_WM_UNIT_ID" val="custom160191_7*l_i*1_7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6"/>
  <p:tag name="KSO_WM_UNIT_ID" val="custom160191_7*l_i*1_7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7"/>
  <p:tag name="KSO_WM_UNIT_ID" val="custom160191_7*l_i*1_7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6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8"/>
  <p:tag name="KSO_WM_UNIT_ID" val="custom160191_7*l_i*1_7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9"/>
  <p:tag name="KSO_WM_UNIT_ID" val="custom160191_7*l_i*1_7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7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0"/>
  <p:tag name="KSO_WM_UNIT_ID" val="custom160191_7*l_i*1_8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17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7*l_h_f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173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7"/>
  <p:tag name="KSO_WM_SLIDE_INDEX" val="7"/>
  <p:tag name="KSO_WM_SLIDE_ITEM_CNT" val="2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7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2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2*f*1"/>
  <p:tag name="KSO_WM_UNIT_CLEAR" val="1"/>
  <p:tag name="KSO_WM_UNIT_LAYERLEVEL" val="1"/>
  <p:tag name="KSO_WM_UNIT_VALUE" val="429"/>
  <p:tag name="KSO_WM_UNIT_HIGHLIGHT" val="0"/>
  <p:tag name="KSO_WM_UNIT_COMPATIBLE" val="0"/>
  <p:tag name="KSO_WM_UNIT_PRESET_TEXT_INDEX" val="5"/>
  <p:tag name="KSO_WM_UNIT_PRESET_TEXT_LEN" val="232"/>
</p:tagLst>
</file>

<file path=ppt/tags/tag176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7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2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2*f*1"/>
  <p:tag name="KSO_WM_UNIT_CLEAR" val="1"/>
  <p:tag name="KSO_WM_UNIT_LAYERLEVEL" val="1"/>
  <p:tag name="KSO_WM_UNIT_VALUE" val="429"/>
  <p:tag name="KSO_WM_UNIT_HIGHLIGHT" val="0"/>
  <p:tag name="KSO_WM_UNIT_COMPATIBLE" val="0"/>
  <p:tag name="KSO_WM_UNIT_PRESET_TEXT_INDEX" val="5"/>
  <p:tag name="KSO_WM_UNIT_PRESET_TEXT_LEN" val="232"/>
</p:tagLst>
</file>

<file path=ppt/tags/tag179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18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8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2*b*1"/>
  <p:tag name="KSO_WM_UNIT_CLEAR" val="1"/>
  <p:tag name="KSO_WM_UNIT_LAYERLEVEL" val="1"/>
  <p:tag name="KSO_WM_UNIT_VALUE" val="56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18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183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8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9*a*1"/>
  <p:tag name="KSO_WM_UNIT_CLEAR" val="1"/>
  <p:tag name="KSO_WM_UNIT_LAYERLEVEL" val="1"/>
  <p:tag name="KSO_WM_UNIT_ISCONTENTSTITLE" val="1"/>
  <p:tag name="KSO_WM_UNIT_VALUE" val="5"/>
  <p:tag name="KSO_WM_UNIT_HIGHLIGHT" val="0"/>
  <p:tag name="KSO_WM_UNIT_COMPATIBLE" val="0"/>
  <p:tag name="KSO_WM_UNIT_PRESET_TEXT" val="Content"/>
</p:tagLst>
</file>

<file path=ppt/tags/tag1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84"/>
  <p:tag name="KSO_WM_TEMPLATE_CATEGORY" val="custom"/>
  <p:tag name="KSO_WM_TEMPLATE_INDEX" val="160191"/>
</p:tagLst>
</file>

<file path=ppt/tags/tag1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36"/>
  <p:tag name="KSO_WM_TEMPLATE_CATEGORY" val="custom"/>
  <p:tag name="KSO_WM_TEMPLATE_INDEX" val="160191"/>
</p:tagLst>
</file>

<file path=ppt/tags/tag1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37"/>
  <p:tag name="KSO_WM_TEMPLATE_CATEGORY" val="custom"/>
  <p:tag name="KSO_WM_TEMPLATE_INDEX" val="160191"/>
</p:tagLst>
</file>

<file path=ppt/tags/tag1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38"/>
  <p:tag name="KSO_WM_TEMPLATE_CATEGORY" val="custom"/>
  <p:tag name="KSO_WM_TEMPLATE_INDEX" val="160191"/>
</p:tagLst>
</file>

<file path=ppt/tags/tag1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39"/>
  <p:tag name="KSO_WM_TEMPLATE_CATEGORY" val="custom"/>
  <p:tag name="KSO_WM_TEMPLATE_INDEX" val="160191"/>
</p:tagLst>
</file>

<file path=ppt/tags/tag19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ags/tag1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0"/>
  <p:tag name="KSO_WM_TEMPLATE_CATEGORY" val="custom"/>
  <p:tag name="KSO_WM_TEMPLATE_INDEX" val="160191"/>
</p:tagLst>
</file>

<file path=ppt/tags/tag1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1"/>
  <p:tag name="KSO_WM_TEMPLATE_CATEGORY" val="custom"/>
  <p:tag name="KSO_WM_TEMPLATE_INDEX" val="160191"/>
</p:tagLst>
</file>

<file path=ppt/tags/tag1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2"/>
  <p:tag name="KSO_WM_TEMPLATE_CATEGORY" val="custom"/>
  <p:tag name="KSO_WM_TEMPLATE_INDEX" val="160191"/>
</p:tagLst>
</file>

<file path=ppt/tags/tag1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3"/>
  <p:tag name="KSO_WM_TEMPLATE_CATEGORY" val="custom"/>
  <p:tag name="KSO_WM_TEMPLATE_INDEX" val="160191"/>
</p:tagLst>
</file>

<file path=ppt/tags/tag19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4"/>
  <p:tag name="KSO_WM_TEMPLATE_CATEGORY" val="custom"/>
  <p:tag name="KSO_WM_TEMPLATE_INDEX" val="160191"/>
</p:tagLst>
</file>

<file path=ppt/tags/tag1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5"/>
  <p:tag name="KSO_WM_TEMPLATE_CATEGORY" val="custom"/>
  <p:tag name="KSO_WM_TEMPLATE_INDEX" val="160191"/>
</p:tagLst>
</file>

<file path=ppt/tags/tag19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6"/>
  <p:tag name="KSO_WM_TEMPLATE_CATEGORY" val="custom"/>
  <p:tag name="KSO_WM_TEMPLATE_INDEX" val="160191"/>
</p:tagLst>
</file>

<file path=ppt/tags/tag19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7"/>
  <p:tag name="KSO_WM_TEMPLATE_CATEGORY" val="custom"/>
  <p:tag name="KSO_WM_TEMPLATE_INDEX" val="160191"/>
</p:tagLst>
</file>

<file path=ppt/tags/tag19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8"/>
  <p:tag name="KSO_WM_TEMPLATE_CATEGORY" val="custom"/>
  <p:tag name="KSO_WM_TEMPLATE_INDEX" val="160191"/>
</p:tagLst>
</file>

<file path=ppt/tags/tag1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49"/>
  <p:tag name="KSO_WM_TEMPLATE_CATEGORY" val="custom"/>
  <p:tag name="KSO_WM_TEMPLATE_INDEX" val="16019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*b*1"/>
  <p:tag name="KSO_WM_UNIT_CLEAR" val="1"/>
  <p:tag name="KSO_WM_UNIT_LAYERLEVEL" val="1"/>
  <p:tag name="KSO_WM_UNIT_VALUE" val="52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0"/>
  <p:tag name="KSO_WM_TEMPLATE_CATEGORY" val="custom"/>
  <p:tag name="KSO_WM_TEMPLATE_INDEX" val="160191"/>
</p:tagLst>
</file>

<file path=ppt/tags/tag2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1"/>
  <p:tag name="KSO_WM_TEMPLATE_CATEGORY" val="custom"/>
  <p:tag name="KSO_WM_TEMPLATE_INDEX" val="160191"/>
</p:tagLst>
</file>

<file path=ppt/tags/tag2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2"/>
  <p:tag name="KSO_WM_TEMPLATE_CATEGORY" val="custom"/>
  <p:tag name="KSO_WM_TEMPLATE_INDEX" val="160191"/>
</p:tagLst>
</file>

<file path=ppt/tags/tag2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3"/>
  <p:tag name="KSO_WM_TEMPLATE_CATEGORY" val="custom"/>
  <p:tag name="KSO_WM_TEMPLATE_INDEX" val="160191"/>
</p:tagLst>
</file>

<file path=ppt/tags/tag20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4"/>
  <p:tag name="KSO_WM_TEMPLATE_CATEGORY" val="custom"/>
  <p:tag name="KSO_WM_TEMPLATE_INDEX" val="160191"/>
</p:tagLst>
</file>

<file path=ppt/tags/tag20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5"/>
  <p:tag name="KSO_WM_TEMPLATE_CATEGORY" val="custom"/>
  <p:tag name="KSO_WM_TEMPLATE_INDEX" val="160191"/>
</p:tagLst>
</file>

<file path=ppt/tags/tag2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6"/>
  <p:tag name="KSO_WM_TEMPLATE_CATEGORY" val="custom"/>
  <p:tag name="KSO_WM_TEMPLATE_INDEX" val="160191"/>
</p:tagLst>
</file>

<file path=ppt/tags/tag2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7"/>
  <p:tag name="KSO_WM_TEMPLATE_CATEGORY" val="custom"/>
  <p:tag name="KSO_WM_TEMPLATE_INDEX" val="160191"/>
</p:tagLst>
</file>

<file path=ppt/tags/tag20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8"/>
  <p:tag name="KSO_WM_TEMPLATE_CATEGORY" val="custom"/>
  <p:tag name="KSO_WM_TEMPLATE_INDEX" val="160191"/>
</p:tagLst>
</file>

<file path=ppt/tags/tag20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59"/>
  <p:tag name="KSO_WM_TEMPLATE_CATEGORY" val="custom"/>
  <p:tag name="KSO_WM_TEMPLATE_INDEX" val="16019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2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0"/>
  <p:tag name="KSO_WM_TEMPLATE_CATEGORY" val="custom"/>
  <p:tag name="KSO_WM_TEMPLATE_INDEX" val="160191"/>
</p:tagLst>
</file>

<file path=ppt/tags/tag2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1"/>
  <p:tag name="KSO_WM_TEMPLATE_CATEGORY" val="custom"/>
  <p:tag name="KSO_WM_TEMPLATE_INDEX" val="160191"/>
</p:tagLst>
</file>

<file path=ppt/tags/tag2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2"/>
  <p:tag name="KSO_WM_TEMPLATE_CATEGORY" val="custom"/>
  <p:tag name="KSO_WM_TEMPLATE_INDEX" val="160191"/>
</p:tagLst>
</file>

<file path=ppt/tags/tag2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3"/>
  <p:tag name="KSO_WM_TEMPLATE_CATEGORY" val="custom"/>
  <p:tag name="KSO_WM_TEMPLATE_INDEX" val="160191"/>
</p:tagLst>
</file>

<file path=ppt/tags/tag2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4"/>
  <p:tag name="KSO_WM_TEMPLATE_CATEGORY" val="custom"/>
  <p:tag name="KSO_WM_TEMPLATE_INDEX" val="160191"/>
</p:tagLst>
</file>

<file path=ppt/tags/tag2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5"/>
  <p:tag name="KSO_WM_TEMPLATE_CATEGORY" val="custom"/>
  <p:tag name="KSO_WM_TEMPLATE_INDEX" val="160191"/>
</p:tagLst>
</file>

<file path=ppt/tags/tag2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6"/>
  <p:tag name="KSO_WM_TEMPLATE_CATEGORY" val="custom"/>
  <p:tag name="KSO_WM_TEMPLATE_INDEX" val="160191"/>
</p:tagLst>
</file>

<file path=ppt/tags/tag2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7"/>
  <p:tag name="KSO_WM_TEMPLATE_CATEGORY" val="custom"/>
  <p:tag name="KSO_WM_TEMPLATE_INDEX" val="160191"/>
</p:tagLst>
</file>

<file path=ppt/tags/tag2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8"/>
  <p:tag name="KSO_WM_TEMPLATE_CATEGORY" val="custom"/>
  <p:tag name="KSO_WM_TEMPLATE_INDEX" val="160191"/>
</p:tagLst>
</file>

<file path=ppt/tags/tag2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69"/>
  <p:tag name="KSO_WM_TEMPLATE_CATEGORY" val="custom"/>
  <p:tag name="KSO_WM_TEMPLATE_INDEX" val="160191"/>
</p:tagLst>
</file>

<file path=ppt/tags/tag22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ags/tag2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0"/>
  <p:tag name="KSO_WM_TEMPLATE_CATEGORY" val="custom"/>
  <p:tag name="KSO_WM_TEMPLATE_INDEX" val="160191"/>
</p:tagLst>
</file>

<file path=ppt/tags/tag2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1"/>
  <p:tag name="KSO_WM_TEMPLATE_CATEGORY" val="custom"/>
  <p:tag name="KSO_WM_TEMPLATE_INDEX" val="160191"/>
</p:tagLst>
</file>

<file path=ppt/tags/tag2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2"/>
  <p:tag name="KSO_WM_TEMPLATE_CATEGORY" val="custom"/>
  <p:tag name="KSO_WM_TEMPLATE_INDEX" val="160191"/>
</p:tagLst>
</file>

<file path=ppt/tags/tag2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3"/>
  <p:tag name="KSO_WM_TEMPLATE_CATEGORY" val="custom"/>
  <p:tag name="KSO_WM_TEMPLATE_INDEX" val="160191"/>
</p:tagLst>
</file>

<file path=ppt/tags/tag2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4"/>
  <p:tag name="KSO_WM_TEMPLATE_CATEGORY" val="custom"/>
  <p:tag name="KSO_WM_TEMPLATE_INDEX" val="160191"/>
</p:tagLst>
</file>

<file path=ppt/tags/tag2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5"/>
  <p:tag name="KSO_WM_TEMPLATE_CATEGORY" val="custom"/>
  <p:tag name="KSO_WM_TEMPLATE_INDEX" val="160191"/>
</p:tagLst>
</file>

<file path=ppt/tags/tag2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6"/>
  <p:tag name="KSO_WM_TEMPLATE_CATEGORY" val="custom"/>
  <p:tag name="KSO_WM_TEMPLATE_INDEX" val="160191"/>
</p:tagLst>
</file>

<file path=ppt/tags/tag2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7"/>
  <p:tag name="KSO_WM_TEMPLATE_CATEGORY" val="custom"/>
  <p:tag name="KSO_WM_TEMPLATE_INDEX" val="160191"/>
</p:tagLst>
</file>

<file path=ppt/tags/tag2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8"/>
  <p:tag name="KSO_WM_TEMPLATE_CATEGORY" val="custom"/>
  <p:tag name="KSO_WM_TEMPLATE_INDEX" val="160191"/>
</p:tagLst>
</file>

<file path=ppt/tags/tag2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79"/>
  <p:tag name="KSO_WM_TEMPLATE_CATEGORY" val="custom"/>
  <p:tag name="KSO_WM_TEMPLATE_INDEX" val="16019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0"/>
  <p:tag name="KSO_WM_TEMPLATE_CATEGORY" val="custom"/>
  <p:tag name="KSO_WM_TEMPLATE_INDEX" val="160191"/>
</p:tagLst>
</file>

<file path=ppt/tags/tag2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1"/>
  <p:tag name="KSO_WM_TEMPLATE_CATEGORY" val="custom"/>
  <p:tag name="KSO_WM_TEMPLATE_INDEX" val="160191"/>
</p:tagLst>
</file>

<file path=ppt/tags/tag2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2"/>
  <p:tag name="KSO_WM_TEMPLATE_CATEGORY" val="custom"/>
  <p:tag name="KSO_WM_TEMPLATE_INDEX" val="160191"/>
</p:tagLst>
</file>

<file path=ppt/tags/tag2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3"/>
  <p:tag name="KSO_WM_TEMPLATE_CATEGORY" val="custom"/>
  <p:tag name="KSO_WM_TEMPLATE_INDEX" val="160191"/>
</p:tagLst>
</file>

<file path=ppt/tags/tag2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4"/>
  <p:tag name="KSO_WM_TEMPLATE_CATEGORY" val="custom"/>
  <p:tag name="KSO_WM_TEMPLATE_INDEX" val="160191"/>
</p:tagLst>
</file>

<file path=ppt/tags/tag2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5"/>
  <p:tag name="KSO_WM_TEMPLATE_CATEGORY" val="custom"/>
  <p:tag name="KSO_WM_TEMPLATE_INDEX" val="160191"/>
</p:tagLst>
</file>

<file path=ppt/tags/tag2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6"/>
  <p:tag name="KSO_WM_TEMPLATE_CATEGORY" val="custom"/>
  <p:tag name="KSO_WM_TEMPLATE_INDEX" val="160191"/>
</p:tagLst>
</file>

<file path=ppt/tags/tag2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0"/>
  <p:tag name="KSO_WM_TEMPLATE_CATEGORY" val="custom"/>
  <p:tag name="KSO_WM_TEMPLATE_INDEX" val="160191"/>
</p:tagLst>
</file>

<file path=ppt/tags/tag2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9*l_i*1_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9*l_i*1_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2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9*l_i*1_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9*l_i*1_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9*l_i*1_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9*l_i*1_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"/>
  <p:tag name="KSO_WM_UNIT_ID" val="custom160191_9*l_i*1_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"/>
  <p:tag name="KSO_WM_UNIT_ID" val="custom160191_9*l_i*1_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"/>
  <p:tag name="KSO_WM_UNIT_ID" val="custom160191_9*l_i*1_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"/>
  <p:tag name="KSO_WM_UNIT_ID" val="custom160191_9*l_i*1_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"/>
  <p:tag name="KSO_WM_UNIT_ID" val="custom160191_9*l_i*1_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4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"/>
  <p:tag name="KSO_WM_UNIT_ID" val="custom160191_9*l_i*1_1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ags/tag25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"/>
  <p:tag name="KSO_WM_UNIT_ID" val="custom160191_9*l_i*1_1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"/>
  <p:tag name="KSO_WM_UNIT_ID" val="custom160191_9*l_i*1_1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"/>
  <p:tag name="KSO_WM_UNIT_ID" val="custom160191_9*l_i*1_1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"/>
  <p:tag name="KSO_WM_UNIT_ID" val="custom160191_9*l_i*1_1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7"/>
  <p:tag name="KSO_WM_UNIT_ID" val="custom160191_9*l_i*1_1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8"/>
  <p:tag name="KSO_WM_UNIT_ID" val="custom160191_9*l_i*1_1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9"/>
  <p:tag name="KSO_WM_UNIT_ID" val="custom160191_9*l_i*1_1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0"/>
  <p:tag name="KSO_WM_UNIT_ID" val="custom160191_9*l_i*1_2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1"/>
  <p:tag name="KSO_WM_UNIT_ID" val="custom160191_9*l_i*1_2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5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2"/>
  <p:tag name="KSO_WM_UNIT_ID" val="custom160191_9*l_i*1_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6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3"/>
  <p:tag name="KSO_WM_UNIT_ID" val="custom160191_9*l_i*1_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4"/>
  <p:tag name="KSO_WM_UNIT_ID" val="custom160191_9*l_i*1_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5"/>
  <p:tag name="KSO_WM_UNIT_ID" val="custom160191_9*l_i*1_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6"/>
  <p:tag name="KSO_WM_UNIT_ID" val="custom160191_9*l_i*1_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7"/>
  <p:tag name="KSO_WM_UNIT_ID" val="custom160191_9*l_i*1_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8"/>
  <p:tag name="KSO_WM_UNIT_ID" val="custom160191_9*l_i*1_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9"/>
  <p:tag name="KSO_WM_UNIT_ID" val="custom160191_9*l_i*1_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0"/>
  <p:tag name="KSO_WM_UNIT_ID" val="custom160191_9*l_i*1_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1"/>
  <p:tag name="KSO_WM_UNIT_ID" val="custom160191_9*l_i*1_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6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2"/>
  <p:tag name="KSO_WM_UNIT_ID" val="custom160191_9*l_i*1_3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27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3"/>
  <p:tag name="KSO_WM_UNIT_ID" val="custom160191_9*l_i*1_3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4"/>
  <p:tag name="KSO_WM_UNIT_ID" val="custom160191_9*l_i*1_3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5"/>
  <p:tag name="KSO_WM_UNIT_ID" val="custom160191_9*l_i*1_3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6"/>
  <p:tag name="KSO_WM_UNIT_ID" val="custom160191_9*l_i*1_3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7"/>
  <p:tag name="KSO_WM_UNIT_ID" val="custom160191_9*l_i*1_3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8"/>
  <p:tag name="KSO_WM_UNIT_ID" val="custom160191_9*l_i*1_3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9"/>
  <p:tag name="KSO_WM_UNIT_ID" val="custom160191_9*l_i*1_3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0"/>
  <p:tag name="KSO_WM_UNIT_ID" val="custom160191_9*l_i*1_4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27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9*l_h_f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2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187"/>
  <p:tag name="KSO_WM_TEMPLATE_CATEGORY" val="custom"/>
  <p:tag name="KSO_WM_TEMPLATE_INDEX" val="160191"/>
</p:tagLst>
</file>

<file path=ppt/tags/tag28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ags/tag28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1"/>
  <p:tag name="KSO_WM_UNIT_ID" val="custom160191_9*l_i*1_4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28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2"/>
  <p:tag name="KSO_WM_UNIT_ID" val="custom160191_9*l_i*1_4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3"/>
  <p:tag name="KSO_WM_UNIT_ID" val="custom160191_9*l_i*1_4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4"/>
  <p:tag name="KSO_WM_UNIT_ID" val="custom160191_9*l_i*1_4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5"/>
  <p:tag name="KSO_WM_UNIT_ID" val="custom160191_9*l_i*1_4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6"/>
  <p:tag name="KSO_WM_UNIT_ID" val="custom160191_9*l_i*1_4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7"/>
  <p:tag name="KSO_WM_UNIT_ID" val="custom160191_9*l_i*1_4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8"/>
  <p:tag name="KSO_WM_UNIT_ID" val="custom160191_9*l_i*1_4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9"/>
  <p:tag name="KSO_WM_UNIT_ID" val="custom160191_9*l_i*1_4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8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0"/>
  <p:tag name="KSO_WM_UNIT_ID" val="custom160191_9*l_i*1_5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9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1"/>
  <p:tag name="KSO_WM_UNIT_ID" val="custom160191_9*l_i*1_5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2"/>
  <p:tag name="KSO_WM_UNIT_ID" val="custom160191_9*l_i*1_5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3"/>
  <p:tag name="KSO_WM_UNIT_ID" val="custom160191_9*l_i*1_5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4"/>
  <p:tag name="KSO_WM_UNIT_ID" val="custom160191_9*l_i*1_5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5"/>
  <p:tag name="KSO_WM_UNIT_ID" val="custom160191_9*l_i*1_5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6"/>
  <p:tag name="KSO_WM_UNIT_ID" val="custom160191_9*l_i*1_5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7"/>
  <p:tag name="KSO_WM_UNIT_ID" val="custom160191_9*l_i*1_5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8"/>
  <p:tag name="KSO_WM_UNIT_ID" val="custom160191_9*l_i*1_5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9"/>
  <p:tag name="KSO_WM_UNIT_ID" val="custom160191_9*l_i*1_5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29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0"/>
  <p:tag name="KSO_WM_UNIT_ID" val="custom160191_9*l_i*1_6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.xml><?xml version="1.0" encoding="utf-8"?>
<p:tagLst xmlns:p="http://schemas.openxmlformats.org/presentationml/2006/main">
  <p:tag name="KSO_WM_TEMPLATE_THUMBS_INDEX" val="1、6、8、10、15、17、18、22、25"/>
  <p:tag name="KSO_WM_TEMPLATE_CATEGORY" val="custom"/>
  <p:tag name="KSO_WM_TEMPLATE_INDEX" val="160191"/>
  <p:tag name="KSO_WM_TAG_VERSION" val="1.0"/>
  <p:tag name="KSO_WM_SLIDE_ID" val="custom160191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4*f*1"/>
  <p:tag name="KSO_WM_UNIT_CLEAR" val="1"/>
  <p:tag name="KSO_WM_UNIT_LAYERLEVEL" val="1"/>
  <p:tag name="KSO_WM_UNIT_VALUE" val="180"/>
  <p:tag name="KSO_WM_UNIT_HIGHLIGHT" val="0"/>
  <p:tag name="KSO_WM_UNIT_COMPATIBLE" val="0"/>
  <p:tag name="KSO_WM_UNIT_PRESET_TEXT_INDEX" val="5"/>
  <p:tag name="KSO_WM_UNIT_PRESET_TEXT_LEN" val="232"/>
</p:tagLst>
</file>

<file path=ppt/tags/tag30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1"/>
  <p:tag name="KSO_WM_UNIT_ID" val="custom160191_9*l_i*1_6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2"/>
  <p:tag name="KSO_WM_UNIT_ID" val="custom160191_9*l_i*1_6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3"/>
  <p:tag name="KSO_WM_UNIT_ID" val="custom160191_9*l_i*1_6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4"/>
  <p:tag name="KSO_WM_UNIT_ID" val="custom160191_9*l_i*1_6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5"/>
  <p:tag name="KSO_WM_UNIT_ID" val="custom160191_9*l_i*1_6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6"/>
  <p:tag name="KSO_WM_UNIT_ID" val="custom160191_9*l_i*1_6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7"/>
  <p:tag name="KSO_WM_UNIT_ID" val="custom160191_9*l_i*1_6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8"/>
  <p:tag name="KSO_WM_UNIT_ID" val="custom160191_9*l_i*1_6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9"/>
  <p:tag name="KSO_WM_UNIT_ID" val="custom160191_9*l_i*1_6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0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0"/>
  <p:tag name="KSO_WM_UNIT_ID" val="custom160191_9*l_i*1_7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66*36"/>
  <p:tag name="KSO_WM_SLIDE_SIZE" val="828*426"/>
</p:tagLst>
</file>

<file path=ppt/tags/tag3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1"/>
  <p:tag name="KSO_WM_UNIT_ID" val="custom160191_9*l_i*1_7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2"/>
  <p:tag name="KSO_WM_UNIT_ID" val="custom160191_9*l_i*1_7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3"/>
  <p:tag name="KSO_WM_UNIT_ID" val="custom160191_9*l_i*1_7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4"/>
  <p:tag name="KSO_WM_UNIT_ID" val="custom160191_9*l_i*1_7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5"/>
  <p:tag name="KSO_WM_UNIT_ID" val="custom160191_9*l_i*1_7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6"/>
  <p:tag name="KSO_WM_UNIT_ID" val="custom160191_9*l_i*1_7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7"/>
  <p:tag name="KSO_WM_UNIT_ID" val="custom160191_9*l_i*1_7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8"/>
  <p:tag name="KSO_WM_UNIT_ID" val="custom160191_9*l_i*1_7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9"/>
  <p:tag name="KSO_WM_UNIT_ID" val="custom160191_9*l_i*1_7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0"/>
  <p:tag name="KSO_WM_UNIT_ID" val="custom160191_9*l_i*1_8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9*l_h_f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3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270"/>
  <p:tag name="KSO_WM_TEMPLATE_CATEGORY" val="custom"/>
  <p:tag name="KSO_WM_TEMPLATE_INDEX" val="160191"/>
</p:tagLst>
</file>

<file path=ppt/tags/tag3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1"/>
  <p:tag name="KSO_WM_UNIT_ID" val="custom160191_9*l_i*1_8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3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2"/>
  <p:tag name="KSO_WM_UNIT_ID" val="custom160191_9*l_i*1_8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3"/>
  <p:tag name="KSO_WM_UNIT_ID" val="custom160191_9*l_i*1_8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4"/>
  <p:tag name="KSO_WM_UNIT_ID" val="custom160191_9*l_i*1_8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5"/>
  <p:tag name="KSO_WM_UNIT_ID" val="custom160191_9*l_i*1_8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6"/>
  <p:tag name="KSO_WM_UNIT_ID" val="custom160191_9*l_i*1_8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7"/>
  <p:tag name="KSO_WM_UNIT_ID" val="custom160191_9*l_i*1_8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8"/>
  <p:tag name="KSO_WM_UNIT_ID" val="custom160191_9*l_i*1_8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2*b*1"/>
  <p:tag name="KSO_WM_UNIT_CLEAR" val="1"/>
  <p:tag name="KSO_WM_UNIT_LAYERLEVEL" val="1"/>
  <p:tag name="KSO_WM_UNIT_VALUE" val="56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3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9"/>
  <p:tag name="KSO_WM_UNIT_ID" val="custom160191_9*l_i*1_8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0"/>
  <p:tag name="KSO_WM_UNIT_ID" val="custom160191_9*l_i*1_9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1"/>
  <p:tag name="KSO_WM_UNIT_ID" val="custom160191_9*l_i*1_9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2"/>
  <p:tag name="KSO_WM_UNIT_ID" val="custom160191_9*l_i*1_9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3"/>
  <p:tag name="KSO_WM_UNIT_ID" val="custom160191_9*l_i*1_9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4"/>
  <p:tag name="KSO_WM_UNIT_ID" val="custom160191_9*l_i*1_9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5"/>
  <p:tag name="KSO_WM_UNIT_ID" val="custom160191_9*l_i*1_9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6"/>
  <p:tag name="KSO_WM_UNIT_ID" val="custom160191_9*l_i*1_9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7"/>
  <p:tag name="KSO_WM_UNIT_ID" val="custom160191_9*l_i*1_9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3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8"/>
  <p:tag name="KSO_WM_UNIT_ID" val="custom160191_9*l_i*1_9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3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9"/>
  <p:tag name="KSO_WM_UNIT_ID" val="custom160191_9*l_i*1_9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0"/>
  <p:tag name="KSO_WM_UNIT_ID" val="custom160191_9*l_i*1_10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1"/>
  <p:tag name="KSO_WM_UNIT_ID" val="custom160191_9*l_i*1_10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2"/>
  <p:tag name="KSO_WM_UNIT_ID" val="custom160191_9*l_i*1_10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3"/>
  <p:tag name="KSO_WM_UNIT_ID" val="custom160191_9*l_i*1_10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4"/>
  <p:tag name="KSO_WM_UNIT_ID" val="custom160191_9*l_i*1_10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5"/>
  <p:tag name="KSO_WM_UNIT_ID" val="custom160191_9*l_i*1_10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6"/>
  <p:tag name="KSO_WM_UNIT_ID" val="custom160191_9*l_i*1_10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7"/>
  <p:tag name="KSO_WM_UNIT_ID" val="custom160191_9*l_i*1_10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4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8"/>
  <p:tag name="KSO_WM_UNIT_ID" val="custom160191_9*l_i*1_10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35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9"/>
  <p:tag name="KSO_WM_UNIT_ID" val="custom160191_9*l_i*1_10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0"/>
  <p:tag name="KSO_WM_UNIT_ID" val="custom160191_9*l_i*1_1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1"/>
  <p:tag name="KSO_WM_UNIT_ID" val="custom160191_9*l_i*1_11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5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2"/>
  <p:tag name="KSO_WM_UNIT_ID" val="custom160191_9*l_i*1_11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3"/>
  <p:tag name="KSO_WM_UNIT_ID" val="custom160191_9*l_i*1_11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4"/>
  <p:tag name="KSO_WM_UNIT_ID" val="custom160191_9*l_i*1_11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5"/>
  <p:tag name="KSO_WM_UNIT_ID" val="custom160191_9*l_i*1_11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6"/>
  <p:tag name="KSO_WM_UNIT_ID" val="custom160191_9*l_i*1_11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7"/>
  <p:tag name="KSO_WM_UNIT_ID" val="custom160191_9*l_i*1_11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5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8"/>
  <p:tag name="KSO_WM_UNIT_ID" val="custom160191_9*l_i*1_11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7*a*1"/>
  <p:tag name="KSO_WM_UNIT_CLEAR" val="1"/>
  <p:tag name="KSO_WM_UNIT_LAYERLEVEL" val="1"/>
  <p:tag name="KSO_WM_UNIT_ISCONTENTSTITLE" val="1"/>
  <p:tag name="KSO_WM_UNIT_VALUE" val="5"/>
  <p:tag name="KSO_WM_UNIT_HIGHLIGHT" val="0"/>
  <p:tag name="KSO_WM_UNIT_COMPATIBLE" val="0"/>
  <p:tag name="KSO_WM_UNIT_PRESET_TEXT" val="Content"/>
</p:tagLst>
</file>

<file path=ppt/tags/tag36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19"/>
  <p:tag name="KSO_WM_UNIT_ID" val="custom160191_9*l_i*1_11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0"/>
  <p:tag name="KSO_WM_UNIT_ID" val="custom160191_9*l_i*1_12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6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3_1"/>
  <p:tag name="KSO_WM_UNIT_ID" val="custom160191_9*l_h_f*1_3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3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9*i*353"/>
  <p:tag name="KSO_WM_TEMPLATE_CATEGORY" val="custom"/>
  <p:tag name="KSO_WM_TEMPLATE_INDEX" val="160191"/>
</p:tagLst>
</file>

<file path=ppt/tags/tag36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1"/>
  <p:tag name="KSO_WM_UNIT_ID" val="custom160191_9*l_i*1_12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36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2"/>
  <p:tag name="KSO_WM_UNIT_ID" val="custom160191_9*l_i*1_12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3"/>
  <p:tag name="KSO_WM_UNIT_ID" val="custom160191_9*l_i*1_12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4"/>
  <p:tag name="KSO_WM_UNIT_ID" val="custom160191_9*l_i*1_12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5"/>
  <p:tag name="KSO_WM_UNIT_ID" val="custom160191_9*l_i*1_12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6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6"/>
  <p:tag name="KSO_WM_UNIT_ID" val="custom160191_9*l_i*1_12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84"/>
  <p:tag name="KSO_WM_TEMPLATE_CATEGORY" val="custom"/>
  <p:tag name="KSO_WM_TEMPLATE_INDEX" val="160191"/>
</p:tagLst>
</file>

<file path=ppt/tags/tag37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7"/>
  <p:tag name="KSO_WM_UNIT_ID" val="custom160191_9*l_i*1_12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8"/>
  <p:tag name="KSO_WM_UNIT_ID" val="custom160191_9*l_i*1_12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29"/>
  <p:tag name="KSO_WM_UNIT_ID" val="custom160191_9*l_i*1_12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0"/>
  <p:tag name="KSO_WM_UNIT_ID" val="custom160191_9*l_i*1_13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1"/>
  <p:tag name="KSO_WM_UNIT_ID" val="custom160191_9*l_i*1_13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2"/>
  <p:tag name="KSO_WM_UNIT_ID" val="custom160191_9*l_i*1_13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3"/>
  <p:tag name="KSO_WM_UNIT_ID" val="custom160191_9*l_i*1_13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4"/>
  <p:tag name="KSO_WM_UNIT_ID" val="custom160191_9*l_i*1_13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5"/>
  <p:tag name="KSO_WM_UNIT_ID" val="custom160191_9*l_i*1_13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7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6"/>
  <p:tag name="KSO_WM_UNIT_ID" val="custom160191_9*l_i*1_13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36"/>
  <p:tag name="KSO_WM_TEMPLATE_CATEGORY" val="custom"/>
  <p:tag name="KSO_WM_TEMPLATE_INDEX" val="160191"/>
</p:tagLst>
</file>

<file path=ppt/tags/tag38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7"/>
  <p:tag name="KSO_WM_UNIT_ID" val="custom160191_9*l_i*1_13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8"/>
  <p:tag name="KSO_WM_UNIT_ID" val="custom160191_9*l_i*1_13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39"/>
  <p:tag name="KSO_WM_UNIT_ID" val="custom160191_9*l_i*1_13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0"/>
  <p:tag name="KSO_WM_UNIT_ID" val="custom160191_9*l_i*1_14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1"/>
  <p:tag name="KSO_WM_UNIT_ID" val="custom160191_9*l_i*1_14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2"/>
  <p:tag name="KSO_WM_UNIT_ID" val="custom160191_9*l_i*1_14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3"/>
  <p:tag name="KSO_WM_UNIT_ID" val="custom160191_9*l_i*1_14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4"/>
  <p:tag name="KSO_WM_UNIT_ID" val="custom160191_9*l_i*1_14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5"/>
  <p:tag name="KSO_WM_UNIT_ID" val="custom160191_9*l_i*1_14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8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6"/>
  <p:tag name="KSO_WM_UNIT_ID" val="custom160191_9*l_i*1_14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37"/>
  <p:tag name="KSO_WM_TEMPLATE_CATEGORY" val="custom"/>
  <p:tag name="KSO_WM_TEMPLATE_INDEX" val="160191"/>
</p:tagLst>
</file>

<file path=ppt/tags/tag39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7"/>
  <p:tag name="KSO_WM_UNIT_ID" val="custom160191_9*l_i*1_14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8"/>
  <p:tag name="KSO_WM_UNIT_ID" val="custom160191_9*l_i*1_14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49"/>
  <p:tag name="KSO_WM_UNIT_ID" val="custom160191_9*l_i*1_14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0"/>
  <p:tag name="KSO_WM_UNIT_ID" val="custom160191_9*l_i*1_15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1"/>
  <p:tag name="KSO_WM_UNIT_ID" val="custom160191_9*l_i*1_151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39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2"/>
  <p:tag name="KSO_WM_UNIT_ID" val="custom160191_9*l_i*1_152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9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3"/>
  <p:tag name="KSO_WM_UNIT_ID" val="custom160191_9*l_i*1_153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9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4"/>
  <p:tag name="KSO_WM_UNIT_ID" val="custom160191_9*l_i*1_154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9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5"/>
  <p:tag name="KSO_WM_UNIT_ID" val="custom160191_9*l_i*1_155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39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6"/>
  <p:tag name="KSO_WM_UNIT_ID" val="custom160191_9*l_i*1_156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2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38"/>
  <p:tag name="KSO_WM_TEMPLATE_CATEGORY" val="custom"/>
  <p:tag name="KSO_WM_TEMPLATE_INDEX" val="160191"/>
</p:tagLst>
</file>

<file path=ppt/tags/tag40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7"/>
  <p:tag name="KSO_WM_UNIT_ID" val="custom160191_9*l_i*1_157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40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8"/>
  <p:tag name="KSO_WM_UNIT_ID" val="custom160191_9*l_i*1_158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40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59"/>
  <p:tag name="KSO_WM_UNIT_ID" val="custom160191_9*l_i*1_159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40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60"/>
  <p:tag name="KSO_WM_UNIT_ID" val="custom160191_9*l_i*1_160"/>
  <p:tag name="KSO_WM_UNIT_CLEAR" val="1"/>
  <p:tag name="KSO_WM_UNIT_LAYERLEVEL" val="1_1"/>
  <p:tag name="KSO_WM_DIAGRAM_GROUP_CODE" val="l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40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4_1"/>
  <p:tag name="KSO_WM_UNIT_ID" val="custom160191_9*l_h_f*1_4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405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9"/>
  <p:tag name="KSO_WM_SLIDE_INDEX" val="9"/>
  <p:tag name="KSO_WM_SLIDE_ITEM_CNT" val="4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4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0"/>
  <p:tag name="KSO_WM_TEMPLATE_CATEGORY" val="custom"/>
  <p:tag name="KSO_WM_TEMPLATE_INDEX" val="160191"/>
</p:tagLst>
</file>

<file path=ppt/tags/tag40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14*l_i*1_1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0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14*l_i*1_2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0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14*l_i*1_3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39"/>
  <p:tag name="KSO_WM_TEMPLATE_CATEGORY" val="custom"/>
  <p:tag name="KSO_WM_TEMPLATE_INDEX" val="160191"/>
</p:tagLst>
</file>

<file path=ppt/tags/tag4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14*l_h_f*1_1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1_1"/>
  <p:tag name="KSO_WM_UNIT_ID" val="custom160191_14*l_h_a*1_1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9"/>
  <p:tag name="KSO_WM_TEMPLATE_CATEGORY" val="custom"/>
  <p:tag name="KSO_WM_TEMPLATE_INDEX" val="160191"/>
</p:tagLst>
</file>

<file path=ppt/tags/tag4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14*l_i*1_4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14*l_i*1_5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14*l_i*1_6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14*l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2_1"/>
  <p:tag name="KSO_WM_UNIT_ID" val="custom160191_14*l_h_a*1_2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4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19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4"/>
  <p:tag name="KSO_WM_SLIDE_INDEX" val="14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61*119"/>
  <p:tag name="KSO_WM_SLIDE_SIZE" val="638*314"/>
  <p:tag name="KSO_WM_DIAGRAM_GROUP_CODE" val="l1-2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0"/>
  <p:tag name="KSO_WM_TEMPLATE_CATEGORY" val="custom"/>
  <p:tag name="KSO_WM_TEMPLATE_INDEX" val="160191"/>
</p:tagLst>
</file>

<file path=ppt/tags/tag4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0"/>
  <p:tag name="KSO_WM_TEMPLATE_CATEGORY" val="custom"/>
  <p:tag name="KSO_WM_TEMPLATE_INDEX" val="160191"/>
</p:tagLst>
</file>

<file path=ppt/tags/tag4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14*l_i*1_1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14*l_i*1_2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14*l_i*1_3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14*l_h_f*1_1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2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1_1"/>
  <p:tag name="KSO_WM_UNIT_ID" val="custom160191_14*l_h_a*1_1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9"/>
  <p:tag name="KSO_WM_TEMPLATE_CATEGORY" val="custom"/>
  <p:tag name="KSO_WM_TEMPLATE_INDEX" val="160191"/>
</p:tagLst>
</file>

<file path=ppt/tags/tag4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14*l_i*1_4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14*l_i*1_5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14*l_i*1_6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1"/>
  <p:tag name="KSO_WM_TEMPLATE_CATEGORY" val="custom"/>
  <p:tag name="KSO_WM_TEMPLATE_INDEX" val="160191"/>
</p:tagLst>
</file>

<file path=ppt/tags/tag4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14*l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3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2_1"/>
  <p:tag name="KSO_WM_UNIT_ID" val="custom160191_14*l_h_a*1_2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4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33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4"/>
  <p:tag name="KSO_WM_SLIDE_INDEX" val="14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61*119"/>
  <p:tag name="KSO_WM_SLIDE_SIZE" val="638*314"/>
  <p:tag name="KSO_WM_DIAGRAM_GROUP_CODE" val="l1-2"/>
</p:tagLst>
</file>

<file path=ppt/tags/tag4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0"/>
  <p:tag name="KSO_WM_TEMPLATE_CATEGORY" val="custom"/>
  <p:tag name="KSO_WM_TEMPLATE_INDEX" val="160191"/>
</p:tagLst>
</file>

<file path=ppt/tags/tag43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14*l_i*1_1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3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14*l_i*1_2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3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14*l_i*1_3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14*l_h_f*1_1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3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1_1"/>
  <p:tag name="KSO_WM_UNIT_ID" val="custom160191_14*l_h_a*1_1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2"/>
  <p:tag name="KSO_WM_TEMPLATE_CATEGORY" val="custom"/>
  <p:tag name="KSO_WM_TEMPLATE_INDEX" val="160191"/>
</p:tagLst>
</file>

<file path=ppt/tags/tag4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9"/>
  <p:tag name="KSO_WM_TEMPLATE_CATEGORY" val="custom"/>
  <p:tag name="KSO_WM_TEMPLATE_INDEX" val="160191"/>
</p:tagLst>
</file>

<file path=ppt/tags/tag4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14*l_i*1_4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14*l_i*1_5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14*l_i*1_6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14*l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2_1"/>
  <p:tag name="KSO_WM_UNIT_ID" val="custom160191_14*l_h_a*1_2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4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4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47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4"/>
  <p:tag name="KSO_WM_SLIDE_INDEX" val="14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61*119"/>
  <p:tag name="KSO_WM_SLIDE_SIZE" val="638*314"/>
  <p:tag name="KSO_WM_DIAGRAM_GROUP_CODE" val="l1-2"/>
</p:tagLst>
</file>

<file path=ppt/tags/tag4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0"/>
  <p:tag name="KSO_WM_TEMPLATE_CATEGORY" val="custom"/>
  <p:tag name="KSO_WM_TEMPLATE_INDEX" val="160191"/>
</p:tagLst>
</file>

<file path=ppt/tags/tag44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14*l_i*1_1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3"/>
  <p:tag name="KSO_WM_TEMPLATE_CATEGORY" val="custom"/>
  <p:tag name="KSO_WM_TEMPLATE_INDEX" val="160191"/>
</p:tagLst>
</file>

<file path=ppt/tags/tag45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14*l_i*1_2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5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14*l_i*1_3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5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14*l_h_f*1_1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5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1_1"/>
  <p:tag name="KSO_WM_UNIT_ID" val="custom160191_14*l_h_a*1_1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4*i*9"/>
  <p:tag name="KSO_WM_TEMPLATE_CATEGORY" val="custom"/>
  <p:tag name="KSO_WM_TEMPLATE_INDEX" val="160191"/>
</p:tagLst>
</file>

<file path=ppt/tags/tag45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14*l_i*1_4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5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14*l_i*1_5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45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14*l_i*1_6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5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2_1"/>
  <p:tag name="KSO_WM_UNIT_ID" val="custom160191_14*l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_INDEX" val="4"/>
  <p:tag name="KSO_WM_UNIT_PRESET_TEXT_LEN" val="3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5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2_1"/>
  <p:tag name="KSO_WM_UNIT_ID" val="custom160191_14*l_h_a*1_2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4"/>
  <p:tag name="KSO_WM_TEMPLATE_CATEGORY" val="custom"/>
  <p:tag name="KSO_WM_TEMPLATE_INDEX" val="160191"/>
</p:tagLst>
</file>

<file path=ppt/tags/tag46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4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61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4"/>
  <p:tag name="KSO_WM_SLIDE_INDEX" val="14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61*119"/>
  <p:tag name="KSO_WM_SLIDE_SIZE" val="638*314"/>
  <p:tag name="KSO_WM_DIAGRAM_GROUP_CODE" val="l1-2"/>
</p:tagLst>
</file>

<file path=ppt/tags/tag4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13*i*0"/>
  <p:tag name="KSO_WM_TEMPLATE_CATEGORY" val="custom"/>
  <p:tag name="KSO_WM_TEMPLATE_INDEX" val="160191"/>
</p:tagLst>
</file>

<file path=ppt/tags/tag46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13*l_i*1_1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USESOURCEFORMAT_APPLY" val="1"/>
</p:tagLst>
</file>

<file path=ppt/tags/tag46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13*l_i*1_2"/>
  <p:tag name="KSO_WM_UNIT_CLEAR" val="1"/>
  <p:tag name="KSO_WM_UNIT_LAYERLEVEL" val="1_1"/>
  <p:tag name="KSO_WM_DIAGRAM_GROUP_CODE" val="l1-2"/>
  <p:tag name="KSO_WM_UNIT_FILL_FORE_SCHEMECOLOR_INDEX" val="13"/>
  <p:tag name="KSO_WM_UNIT_FILL_TYPE" val="1"/>
  <p:tag name="KSO_WM_UNIT_USESOURCEFORMAT_APPLY" val="1"/>
</p:tagLst>
</file>

<file path=ppt/tags/tag46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13*l_i*1_3"/>
  <p:tag name="KSO_WM_UNIT_CLEAR" val="1"/>
  <p:tag name="KSO_WM_UNIT_LAYERLEVEL" val="1_1"/>
  <p:tag name="KSO_WM_DIAGRAM_GROUP_CODE" val="l1-2"/>
  <p:tag name="KSO_WM_UNIT_TEXT_FILL_FORE_SCHEMECOLOR_INDEX" val="5"/>
  <p:tag name="KSO_WM_UNIT_TEXT_FILL_TYPE" val="1"/>
  <p:tag name="KSO_WM_UNIT_USESOURCEFORMAT_APPLY" val="1"/>
</p:tagLst>
</file>

<file path=ppt/tags/tag4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f"/>
  <p:tag name="KSO_WM_UNIT_INDEX" val="1_1_1"/>
  <p:tag name="KSO_WM_UNIT_ID" val="custom160191_13*l_h_f*1_1_1"/>
  <p:tag name="KSO_WM_UNIT_CLEAR" val="1"/>
  <p:tag name="KSO_WM_UNIT_LAYERLEVEL" val="1_1_1"/>
  <p:tag name="KSO_WM_UNIT_VALUE" val="92"/>
  <p:tag name="KSO_WM_UNIT_HIGHLIGHT" val="0"/>
  <p:tag name="KSO_WM_UNIT_COMPATIBLE" val="0"/>
  <p:tag name="KSO_WM_UNIT_PRESET_TEXT_INDEX" val="5"/>
  <p:tag name="KSO_WM_UNIT_PRESET_TEXT_LEN" val="125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6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h_a"/>
  <p:tag name="KSO_WM_UNIT_INDEX" val="1_1_1"/>
  <p:tag name="KSO_WM_UNIT_ID" val="custom160191_13*l_h_a*1_1_1"/>
  <p:tag name="KSO_WM_UNIT_CLEAR" val="1"/>
  <p:tag name="KSO_WM_UNIT_LAYERLEVEL" val="1_1_1"/>
  <p:tag name="KSO_WM_UNIT_VALUE" val="10"/>
  <p:tag name="KSO_WM_UNIT_HIGHLIGHT" val="0"/>
  <p:tag name="KSO_WM_UNIT_COMPATIBLE" val="0"/>
  <p:tag name="KSO_WM_UNIT_PRESET_TEXT_INDEX" val="3"/>
  <p:tag name="KSO_WM_UNIT_PRESET_TEXT_LEN" val="12"/>
  <p:tag name="KSO_WM_DIAGRAM_GROUP_CODE" val="l1-2"/>
  <p:tag name="KSO_WM_UNIT_TEXT_FILL_FORE_SCHEMECOLOR_INDEX" val="13"/>
  <p:tag name="KSO_WM_UNIT_TEXT_FILL_TYPE" val="1"/>
  <p:tag name="KSO_WM_UNIT_USESOURCEFORMAT_APPLY" val="1"/>
</p:tagLst>
</file>

<file path=ppt/tags/tag46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3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69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3"/>
  <p:tag name="KSO_WM_SLIDE_INDEX" val="13"/>
  <p:tag name="KSO_WM_SLIDE_ITEM_CNT" val="1"/>
  <p:tag name="KSO_WM_SLIDE_LAYOUT" val="a_l"/>
  <p:tag name="KSO_WM_SLIDE_LAYOUT_CNT" val="1_1"/>
  <p:tag name="KSO_WM_SLIDE_TYPE" val="text"/>
  <p:tag name="KSO_WM_BEAUTIFY_FLAG" val="#wm#"/>
  <p:tag name="KSO_WM_SLIDE_POSITION" val="257*119"/>
  <p:tag name="KSO_WM_SLIDE_SIZE" val="446*347"/>
  <p:tag name="KSO_WM_DIAGRAM_GROUP_CODE" val="l1-2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5"/>
  <p:tag name="KSO_WM_TEMPLATE_CATEGORY" val="custom"/>
  <p:tag name="KSO_WM_TEMPLATE_INDEX" val="160191"/>
</p:tagLst>
</file>

<file path=ppt/tags/tag47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7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2*b*1"/>
  <p:tag name="KSO_WM_UNIT_CLEAR" val="1"/>
  <p:tag name="KSO_WM_UNIT_LAYERLEVEL" val="1"/>
  <p:tag name="KSO_WM_UNIT_VALUE" val="56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47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473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47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30*a*1"/>
  <p:tag name="KSO_WM_UNIT_CLEAR" val="1"/>
  <p:tag name="KSO_WM_UNIT_LAYERLEVEL" val="1"/>
  <p:tag name="KSO_WM_UNIT_VALUE" val="7"/>
  <p:tag name="KSO_WM_UNIT_ISCONTENTSTITLE" val="0"/>
  <p:tag name="KSO_WM_UNIT_HIGHLIGHT" val="0"/>
  <p:tag name="KSO_WM_UNIT_COMPATIBLE" val="0"/>
  <p:tag name="KSO_WM_UNIT_PRESET_TEXT" val="谢 谢 大 家！"/>
</p:tagLst>
</file>

<file path=ppt/tags/tag475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29"/>
  <p:tag name="KSO_WM_SLIDE_INDEX" val="29"/>
  <p:tag name="KSO_WM_SLIDE_ITEM_CNT" val="1"/>
  <p:tag name="KSO_WM_SLIDE_LAYOUT" val="a"/>
  <p:tag name="KSO_WM_SLIDE_LAYOUT_CNT" val="1"/>
  <p:tag name="KSO_WM_SLIDE_TYPE" val="endPage"/>
  <p:tag name="KSO_WM_BEAUTIFY_FLAG" val="#wm#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6"/>
  <p:tag name="KSO_WM_TEMPLATE_CATEGORY" val="custom"/>
  <p:tag name="KSO_WM_TEMPLATE_INDEX" val="16019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7"/>
  <p:tag name="KSO_WM_TEMPLATE_CATEGORY" val="custom"/>
  <p:tag name="KSO_WM_TEMPLATE_INDEX" val="16019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f"/>
  <p:tag name="KSO_WM_UNIT_INDEX" val="1"/>
  <p:tag name="KSO_WM_UNIT_ID" val="custom160191_2*f*1"/>
  <p:tag name="KSO_WM_UNIT_CLEAR" val="1"/>
  <p:tag name="KSO_WM_UNIT_LAYERLEVEL" val="1"/>
  <p:tag name="KSO_WM_UNIT_VALUE" val="429"/>
  <p:tag name="KSO_WM_UNIT_HIGHLIGHT" val="0"/>
  <p:tag name="KSO_WM_UNIT_COMPATIBLE" val="0"/>
  <p:tag name="KSO_WM_UNIT_PRESET_TEXT_INDEX" val="5"/>
  <p:tag name="KSO_WM_UNIT_PRESET_TEXT_LEN" val="232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8"/>
  <p:tag name="KSO_WM_TEMPLATE_CATEGORY" val="custom"/>
  <p:tag name="KSO_WM_TEMPLATE_INDEX" val="160191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49"/>
  <p:tag name="KSO_WM_TEMPLATE_CATEGORY" val="custom"/>
  <p:tag name="KSO_WM_TEMPLATE_INDEX" val="160191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0"/>
  <p:tag name="KSO_WM_TEMPLATE_CATEGORY" val="custom"/>
  <p:tag name="KSO_WM_TEMPLATE_INDEX" val="160191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1"/>
  <p:tag name="KSO_WM_TEMPLATE_CATEGORY" val="custom"/>
  <p:tag name="KSO_WM_TEMPLATE_INDEX" val="160191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2"/>
  <p:tag name="KSO_WM_TEMPLATE_CATEGORY" val="custom"/>
  <p:tag name="KSO_WM_TEMPLATE_INDEX" val="160191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3"/>
  <p:tag name="KSO_WM_TEMPLATE_CATEGORY" val="custom"/>
  <p:tag name="KSO_WM_TEMPLATE_INDEX" val="160191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4"/>
  <p:tag name="KSO_WM_TEMPLATE_CATEGORY" val="custom"/>
  <p:tag name="KSO_WM_TEMPLATE_INDEX" val="160191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5"/>
  <p:tag name="KSO_WM_TEMPLATE_CATEGORY" val="custom"/>
  <p:tag name="KSO_WM_TEMPLATE_INDEX" val="160191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6"/>
  <p:tag name="KSO_WM_TEMPLATE_CATEGORY" val="custom"/>
  <p:tag name="KSO_WM_TEMPLATE_INDEX" val="160191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7"/>
  <p:tag name="KSO_WM_TEMPLATE_CATEGORY" val="custom"/>
  <p:tag name="KSO_WM_TEMPLATE_INDEX" val="160191"/>
</p:tagLst>
</file>

<file path=ppt/tags/tag6.xml><?xml version="1.0" encoding="utf-8"?>
<p:tagLst xmlns:p="http://schemas.openxmlformats.org/presentationml/2006/main">
  <p:tag name="KSO_WM_TEMPLATE_CATEGORY" val="custom"/>
  <p:tag name="KSO_WM_TEMPLATE_INDEX" val="160191"/>
  <p:tag name="KSO_WM_TAG_VERSION" val="1.0"/>
  <p:tag name="KSO_WM_SLIDE_ID" val="custom16019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8"/>
  <p:tag name="KSO_WM_TEMPLATE_CATEGORY" val="custom"/>
  <p:tag name="KSO_WM_TEMPLATE_INDEX" val="160191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59"/>
  <p:tag name="KSO_WM_TEMPLATE_CATEGORY" val="custom"/>
  <p:tag name="KSO_WM_TEMPLATE_INDEX" val="160191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0"/>
  <p:tag name="KSO_WM_TEMPLATE_CATEGORY" val="custom"/>
  <p:tag name="KSO_WM_TEMPLATE_INDEX" val="160191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1"/>
  <p:tag name="KSO_WM_TEMPLATE_CATEGORY" val="custom"/>
  <p:tag name="KSO_WM_TEMPLATE_INDEX" val="160191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2"/>
  <p:tag name="KSO_WM_TEMPLATE_CATEGORY" val="custom"/>
  <p:tag name="KSO_WM_TEMPLATE_INDEX" val="160191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3"/>
  <p:tag name="KSO_WM_TEMPLATE_CATEGORY" val="custom"/>
  <p:tag name="KSO_WM_TEMPLATE_INDEX" val="160191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4"/>
  <p:tag name="KSO_WM_TEMPLATE_CATEGORY" val="custom"/>
  <p:tag name="KSO_WM_TEMPLATE_INDEX" val="160191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5"/>
  <p:tag name="KSO_WM_TEMPLATE_CATEGORY" val="custom"/>
  <p:tag name="KSO_WM_TEMPLATE_INDEX" val="160191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6"/>
  <p:tag name="KSO_WM_TEMPLATE_CATEGORY" val="custom"/>
  <p:tag name="KSO_WM_TEMPLATE_INDEX" val="160191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7"/>
  <p:tag name="KSO_WM_TEMPLATE_CATEGORY" val="custom"/>
  <p:tag name="KSO_WM_TEMPLATE_INDEX" val="16019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a"/>
  <p:tag name="KSO_WM_UNIT_INDEX" val="1"/>
  <p:tag name="KSO_WM_UNIT_ID" val="custom160191_12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8"/>
  <p:tag name="KSO_WM_TEMPLATE_CATEGORY" val="custom"/>
  <p:tag name="KSO_WM_TEMPLATE_INDEX" val="160191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69"/>
  <p:tag name="KSO_WM_TEMPLATE_CATEGORY" val="custom"/>
  <p:tag name="KSO_WM_TEMPLATE_INDEX" val="160191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0"/>
  <p:tag name="KSO_WM_TEMPLATE_CATEGORY" val="custom"/>
  <p:tag name="KSO_WM_TEMPLATE_INDEX" val="160191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1"/>
  <p:tag name="KSO_WM_TEMPLATE_CATEGORY" val="custom"/>
  <p:tag name="KSO_WM_TEMPLATE_INDEX" val="160191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2"/>
  <p:tag name="KSO_WM_TEMPLATE_CATEGORY" val="custom"/>
  <p:tag name="KSO_WM_TEMPLATE_INDEX" val="160191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3"/>
  <p:tag name="KSO_WM_TEMPLATE_CATEGORY" val="custom"/>
  <p:tag name="KSO_WM_TEMPLATE_INDEX" val="160191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4"/>
  <p:tag name="KSO_WM_TEMPLATE_CATEGORY" val="custom"/>
  <p:tag name="KSO_WM_TEMPLATE_INDEX" val="160191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5"/>
  <p:tag name="KSO_WM_TEMPLATE_CATEGORY" val="custom"/>
  <p:tag name="KSO_WM_TEMPLATE_INDEX" val="160191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6"/>
  <p:tag name="KSO_WM_TEMPLATE_CATEGORY" val="custom"/>
  <p:tag name="KSO_WM_TEMPLATE_INDEX" val="160191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7"/>
  <p:tag name="KSO_WM_TEMPLATE_CATEGORY" val="custom"/>
  <p:tag name="KSO_WM_TEMPLATE_INDEX" val="16019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b"/>
  <p:tag name="KSO_WM_UNIT_INDEX" val="1"/>
  <p:tag name="KSO_WM_UNIT_ID" val="custom160191_12*b*1"/>
  <p:tag name="KSO_WM_UNIT_CLEAR" val="1"/>
  <p:tag name="KSO_WM_UNIT_LAYERLEVEL" val="1"/>
  <p:tag name="KSO_WM_UNIT_VALUE" val="56"/>
  <p:tag name="KSO_WM_UNIT_ISCONTENTSTITLE" val="0"/>
  <p:tag name="KSO_WM_UNIT_HIGHLIGHT" val="0"/>
  <p:tag name="KSO_WM_UNIT_COMPATIBLE" val="0"/>
  <p:tag name="KSO_WM_UNIT_PRESET_TEXT_INDEX" val="3"/>
  <p:tag name="KSO_WM_UNIT_PRESET_TEXT_LEN" val="66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8"/>
  <p:tag name="KSO_WM_TEMPLATE_CATEGORY" val="custom"/>
  <p:tag name="KSO_WM_TEMPLATE_INDEX" val="160191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79"/>
  <p:tag name="KSO_WM_TEMPLATE_CATEGORY" val="custom"/>
  <p:tag name="KSO_WM_TEMPLATE_INDEX" val="160191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0"/>
  <p:tag name="KSO_WM_TEMPLATE_CATEGORY" val="custom"/>
  <p:tag name="KSO_WM_TEMPLATE_INDEX" val="160191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1"/>
  <p:tag name="KSO_WM_TEMPLATE_CATEGORY" val="custom"/>
  <p:tag name="KSO_WM_TEMPLATE_INDEX" val="160191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2"/>
  <p:tag name="KSO_WM_TEMPLATE_CATEGORY" val="custom"/>
  <p:tag name="KSO_WM_TEMPLATE_INDEX" val="160191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3"/>
  <p:tag name="KSO_WM_TEMPLATE_CATEGORY" val="custom"/>
  <p:tag name="KSO_WM_TEMPLATE_INDEX" val="160191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4"/>
  <p:tag name="KSO_WM_TEMPLATE_CATEGORY" val="custom"/>
  <p:tag name="KSO_WM_TEMPLATE_INDEX" val="160191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5"/>
  <p:tag name="KSO_WM_TEMPLATE_CATEGORY" val="custom"/>
  <p:tag name="KSO_WM_TEMPLATE_INDEX" val="160191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186"/>
  <p:tag name="KSO_WM_TEMPLATE_CATEGORY" val="custom"/>
  <p:tag name="KSO_WM_TEMPLATE_INDEX" val="160191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191_7*i*0"/>
  <p:tag name="KSO_WM_TEMPLATE_CATEGORY" val="custom"/>
  <p:tag name="KSO_WM_TEMPLATE_INDEX" val="16019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e"/>
  <p:tag name="KSO_WM_UNIT_INDEX" val="1"/>
  <p:tag name="KSO_WM_UNIT_ID" val="custom160191_12*e*1"/>
  <p:tag name="KSO_WM_UNIT_CLEAR" val="1"/>
  <p:tag name="KSO_WM_UNIT_LAYERLEVEL" val="1"/>
  <p:tag name="KSO_WM_UNIT_VALUE" val="0"/>
  <p:tag name="KSO_WM_UNIT_HIGHLIGHT" val="0"/>
  <p:tag name="KSO_WM_UNIT_COMPATIBLE" val="1"/>
  <p:tag name="KSO_WM_UNIT_PRESET_TEXT" val="1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"/>
  <p:tag name="KSO_WM_UNIT_ID" val="custom160191_7*l_i*1_1"/>
  <p:tag name="KSO_WM_UNIT_CLEAR" val="1"/>
  <p:tag name="KSO_WM_UNIT_LAYERLEVEL" val="1_1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2"/>
  <p:tag name="KSO_WM_UNIT_ID" val="custom160191_7*l_i*1_2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3"/>
  <p:tag name="KSO_WM_UNIT_ID" val="custom160191_7*l_i*1_3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4"/>
  <p:tag name="KSO_WM_UNIT_ID" val="custom160191_7*l_i*1_4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5"/>
  <p:tag name="KSO_WM_UNIT_ID" val="custom160191_7*l_i*1_5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6"/>
  <p:tag name="KSO_WM_UNIT_ID" val="custom160191_7*l_i*1_6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7"/>
  <p:tag name="KSO_WM_UNIT_ID" val="custom160191_7*l_i*1_7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8"/>
  <p:tag name="KSO_WM_UNIT_ID" val="custom160191_7*l_i*1_8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9"/>
  <p:tag name="KSO_WM_UNIT_ID" val="custom160191_7*l_i*1_9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91"/>
  <p:tag name="KSO_WM_UNIT_TYPE" val="l_i"/>
  <p:tag name="KSO_WM_UNIT_INDEX" val="1_10"/>
  <p:tag name="KSO_WM_UNIT_ID" val="custom160191_7*l_i*1_10"/>
  <p:tag name="KSO_WM_UNIT_CLEAR" val="1"/>
  <p:tag name="KSO_WM_UNIT_LAYERLEVEL" val="1_1"/>
  <p:tag name="KSO_WM_DIAGRAM_GROUP_CODE" val="l1-1"/>
  <p:tag name="KSO_WM_UNIT_LINE_FORE_SCHEMECOLOR_INDEX" val="13"/>
  <p:tag name="KSO_WM_UNIT_LINE_FILL_TYPE" val="2"/>
  <p:tag name="KSO_WM_UNIT_USESOURCEFORMAT_APPLY" val="1"/>
</p:tagLst>
</file>

<file path=ppt/theme/theme1.xml><?xml version="1.0" encoding="utf-8"?>
<a:theme xmlns:a="http://schemas.openxmlformats.org/drawingml/2006/main" name="1_Office 主题">
  <a:themeElements>
    <a:clrScheme name="自定义 14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62C6C1"/>
      </a:accent1>
      <a:accent2>
        <a:srgbClr val="37B4C9"/>
      </a:accent2>
      <a:accent3>
        <a:srgbClr val="FFC197"/>
      </a:accent3>
      <a:accent4>
        <a:srgbClr val="AA4056"/>
      </a:accent4>
      <a:accent5>
        <a:srgbClr val="78AF59"/>
      </a:accent5>
      <a:accent6>
        <a:srgbClr val="A07A54"/>
      </a:accent6>
      <a:hlink>
        <a:srgbClr val="0563C1"/>
      </a:hlink>
      <a:folHlink>
        <a:srgbClr val="FFC000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1653</Words>
  <Application>WPS 演示</Application>
  <PresentationFormat>宽屏</PresentationFormat>
  <Paragraphs>216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微软雅黑</vt:lpstr>
      <vt:lpstr>黑体</vt:lpstr>
      <vt:lpstr>1_Office 主题</vt:lpstr>
      <vt:lpstr>LOREM IPSUM DOLOR</vt:lpstr>
      <vt:lpstr>PowerPoint 演示文稿</vt:lpstr>
      <vt:lpstr>LOREM IPSUM DOLOR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新多媒体设备的组成结构</vt:lpstr>
      <vt:lpstr>PowerPoint 演示文稿</vt:lpstr>
      <vt:lpstr>PowerPoint 演示文稿</vt:lpstr>
      <vt:lpstr>PowerPoint 演示文稿</vt:lpstr>
      <vt:lpstr>PowerPoint 演示文稿</vt:lpstr>
      <vt:lpstr> 新多媒体设备的功能及使用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常见多媒体问题的故障处理办法 </vt:lpstr>
      <vt:lpstr>谢 谢 大 家！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cc</dc:creator>
  <cp:lastModifiedBy>cc</cp:lastModifiedBy>
  <cp:revision>1</cp:revision>
  <dcterms:created xsi:type="dcterms:W3CDTF">2017-02-15T02:04:57Z</dcterms:created>
  <dcterms:modified xsi:type="dcterms:W3CDTF">2017-02-15T04:12:25Z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